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0" r:id="rId7"/>
    <p:sldId id="262" r:id="rId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4172CBF-31CE-0F66-2051-529BD2AB5884}"/>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A6D76161-C127-D2BC-91F2-CD6C1269DE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E68593FD-4C6B-52C5-4E95-02443F85E572}"/>
              </a:ext>
            </a:extLst>
          </p:cNvPr>
          <p:cNvSpPr>
            <a:spLocks noGrp="1"/>
          </p:cNvSpPr>
          <p:nvPr>
            <p:ph type="dt" sz="half" idx="10"/>
          </p:nvPr>
        </p:nvSpPr>
        <p:spPr/>
        <p:txBody>
          <a:bodyPr/>
          <a:lstStyle/>
          <a:p>
            <a:fld id="{1BE10EB9-AB61-2945-8807-8DBE670C719A}" type="datetimeFigureOut">
              <a:rPr lang="en-US" altLang="zh-CN" smtClean="0"/>
              <a:t>1/31/24</a:t>
            </a:fld>
            <a:endParaRPr lang="zh-CN" altLang="en-US"/>
          </a:p>
        </p:txBody>
      </p:sp>
      <p:sp>
        <p:nvSpPr>
          <p:cNvPr id="5" name="页脚占位符 4">
            <a:extLst>
              <a:ext uri="{FF2B5EF4-FFF2-40B4-BE49-F238E27FC236}">
                <a16:creationId xmlns:a16="http://schemas.microsoft.com/office/drawing/2014/main" id="{A20C5FEC-6543-62A3-8273-23AB7243000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696D233-BB77-FD0B-A844-E78C6B0C1470}"/>
              </a:ext>
            </a:extLst>
          </p:cNvPr>
          <p:cNvSpPr>
            <a:spLocks noGrp="1"/>
          </p:cNvSpPr>
          <p:nvPr>
            <p:ph type="sldNum" sz="quarter" idx="12"/>
          </p:nvPr>
        </p:nvSpPr>
        <p:spPr/>
        <p:txBody>
          <a:bodyPr/>
          <a:lstStyle/>
          <a:p>
            <a:fld id="{D1362A8E-32CB-1F44-8878-AA8C012922B0}" type="slidenum">
              <a:rPr lang="en-US" altLang="zh-CN" smtClean="0"/>
              <a:t>‹#›</a:t>
            </a:fld>
            <a:endParaRPr lang="zh-CN" altLang="en-US"/>
          </a:p>
        </p:txBody>
      </p:sp>
    </p:spTree>
    <p:extLst>
      <p:ext uri="{BB962C8B-B14F-4D97-AF65-F5344CB8AC3E}">
        <p14:creationId xmlns:p14="http://schemas.microsoft.com/office/powerpoint/2010/main" val="1706018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E313C4-2F6B-E0D2-CA25-F1D1E719967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62D7C66-4141-2CB7-C28F-496ABB5A10F5}"/>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39BE74B-8B70-77FE-953A-D4B2CFFDA6AF}"/>
              </a:ext>
            </a:extLst>
          </p:cNvPr>
          <p:cNvSpPr>
            <a:spLocks noGrp="1"/>
          </p:cNvSpPr>
          <p:nvPr>
            <p:ph type="dt" sz="half" idx="10"/>
          </p:nvPr>
        </p:nvSpPr>
        <p:spPr/>
        <p:txBody>
          <a:bodyPr/>
          <a:lstStyle/>
          <a:p>
            <a:fld id="{1BE10EB9-AB61-2945-8807-8DBE670C719A}" type="datetimeFigureOut">
              <a:rPr lang="en-US" altLang="zh-CN" smtClean="0"/>
              <a:t>1/31/24</a:t>
            </a:fld>
            <a:endParaRPr lang="zh-CN" altLang="en-US"/>
          </a:p>
        </p:txBody>
      </p:sp>
      <p:sp>
        <p:nvSpPr>
          <p:cNvPr id="5" name="页脚占位符 4">
            <a:extLst>
              <a:ext uri="{FF2B5EF4-FFF2-40B4-BE49-F238E27FC236}">
                <a16:creationId xmlns:a16="http://schemas.microsoft.com/office/drawing/2014/main" id="{99BD83DA-55C3-22B1-ABE7-D5C83096E85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1FA54D1-76FE-E5E4-05FD-D6D351C567D2}"/>
              </a:ext>
            </a:extLst>
          </p:cNvPr>
          <p:cNvSpPr>
            <a:spLocks noGrp="1"/>
          </p:cNvSpPr>
          <p:nvPr>
            <p:ph type="sldNum" sz="quarter" idx="12"/>
          </p:nvPr>
        </p:nvSpPr>
        <p:spPr/>
        <p:txBody>
          <a:bodyPr/>
          <a:lstStyle/>
          <a:p>
            <a:fld id="{D1362A8E-32CB-1F44-8878-AA8C012922B0}" type="slidenum">
              <a:rPr lang="en-US" altLang="zh-CN" smtClean="0"/>
              <a:t>‹#›</a:t>
            </a:fld>
            <a:endParaRPr lang="zh-CN" altLang="en-US"/>
          </a:p>
        </p:txBody>
      </p:sp>
    </p:spTree>
    <p:extLst>
      <p:ext uri="{BB962C8B-B14F-4D97-AF65-F5344CB8AC3E}">
        <p14:creationId xmlns:p14="http://schemas.microsoft.com/office/powerpoint/2010/main" val="3064711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110C115-5610-C492-3BAA-FFCE7DE66919}"/>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54422259-2188-90FE-60DE-AC8F3F2C35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8F4B31CD-B226-64FD-C120-0E3E2B1FE106}"/>
              </a:ext>
            </a:extLst>
          </p:cNvPr>
          <p:cNvSpPr>
            <a:spLocks noGrp="1"/>
          </p:cNvSpPr>
          <p:nvPr>
            <p:ph type="dt" sz="half" idx="10"/>
          </p:nvPr>
        </p:nvSpPr>
        <p:spPr/>
        <p:txBody>
          <a:bodyPr/>
          <a:lstStyle/>
          <a:p>
            <a:fld id="{1BE10EB9-AB61-2945-8807-8DBE670C719A}" type="datetimeFigureOut">
              <a:rPr lang="en-US" altLang="zh-CN" smtClean="0"/>
              <a:t>1/31/24</a:t>
            </a:fld>
            <a:endParaRPr lang="zh-CN" altLang="en-US"/>
          </a:p>
        </p:txBody>
      </p:sp>
      <p:sp>
        <p:nvSpPr>
          <p:cNvPr id="5" name="页脚占位符 4">
            <a:extLst>
              <a:ext uri="{FF2B5EF4-FFF2-40B4-BE49-F238E27FC236}">
                <a16:creationId xmlns:a16="http://schemas.microsoft.com/office/drawing/2014/main" id="{504E2F3D-B3B2-526E-A3AB-5DDA3CD77FB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764D4C8-0E29-EC40-AD3E-C35CDDD9DADB}"/>
              </a:ext>
            </a:extLst>
          </p:cNvPr>
          <p:cNvSpPr>
            <a:spLocks noGrp="1"/>
          </p:cNvSpPr>
          <p:nvPr>
            <p:ph type="sldNum" sz="quarter" idx="12"/>
          </p:nvPr>
        </p:nvSpPr>
        <p:spPr/>
        <p:txBody>
          <a:bodyPr/>
          <a:lstStyle/>
          <a:p>
            <a:fld id="{D1362A8E-32CB-1F44-8878-AA8C012922B0}" type="slidenum">
              <a:rPr lang="en-US" altLang="zh-CN" smtClean="0"/>
              <a:t>‹#›</a:t>
            </a:fld>
            <a:endParaRPr lang="zh-CN" altLang="en-US"/>
          </a:p>
        </p:txBody>
      </p:sp>
    </p:spTree>
    <p:extLst>
      <p:ext uri="{BB962C8B-B14F-4D97-AF65-F5344CB8AC3E}">
        <p14:creationId xmlns:p14="http://schemas.microsoft.com/office/powerpoint/2010/main" val="3392537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256D491-85CA-B2CF-A124-AD2AD384DE4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B0C6259-FF07-21CC-9D24-39A9D6402EBC}"/>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3703B2B6-D888-D4D6-9A40-17D9BD8EB0D7}"/>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64ED0B71-1B3C-EBC3-582C-BFA9177B1C30}"/>
              </a:ext>
            </a:extLst>
          </p:cNvPr>
          <p:cNvSpPr>
            <a:spLocks noGrp="1"/>
          </p:cNvSpPr>
          <p:nvPr>
            <p:ph type="dt" sz="half" idx="10"/>
          </p:nvPr>
        </p:nvSpPr>
        <p:spPr/>
        <p:txBody>
          <a:bodyPr/>
          <a:lstStyle/>
          <a:p>
            <a:fld id="{1BE10EB9-AB61-2945-8807-8DBE670C719A}" type="datetimeFigureOut">
              <a:rPr lang="en-US" altLang="zh-CN" smtClean="0"/>
              <a:t>1/31/24</a:t>
            </a:fld>
            <a:endParaRPr lang="zh-CN" altLang="en-US"/>
          </a:p>
        </p:txBody>
      </p:sp>
      <p:sp>
        <p:nvSpPr>
          <p:cNvPr id="6" name="页脚占位符 5">
            <a:extLst>
              <a:ext uri="{FF2B5EF4-FFF2-40B4-BE49-F238E27FC236}">
                <a16:creationId xmlns:a16="http://schemas.microsoft.com/office/drawing/2014/main" id="{BC03FA60-3A7E-6291-1447-163B35B98F7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96BD850-B9E0-7B2A-94C5-3B6C616BA346}"/>
              </a:ext>
            </a:extLst>
          </p:cNvPr>
          <p:cNvSpPr>
            <a:spLocks noGrp="1"/>
          </p:cNvSpPr>
          <p:nvPr>
            <p:ph type="sldNum" sz="quarter" idx="12"/>
          </p:nvPr>
        </p:nvSpPr>
        <p:spPr/>
        <p:txBody>
          <a:bodyPr/>
          <a:lstStyle/>
          <a:p>
            <a:fld id="{D1362A8E-32CB-1F44-8878-AA8C012922B0}" type="slidenum">
              <a:rPr lang="en-US" altLang="zh-CN" smtClean="0"/>
              <a:t>‹#›</a:t>
            </a:fld>
            <a:endParaRPr lang="zh-CN" altLang="en-US"/>
          </a:p>
        </p:txBody>
      </p:sp>
    </p:spTree>
    <p:extLst>
      <p:ext uri="{BB962C8B-B14F-4D97-AF65-F5344CB8AC3E}">
        <p14:creationId xmlns:p14="http://schemas.microsoft.com/office/powerpoint/2010/main" val="2243399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574514-0279-E671-6B2B-9A59F861F646}"/>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54CFBF46-7109-1BB4-4A16-E27654E732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525C515D-C6B9-7F37-AE06-4727023701ED}"/>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C9BE57CB-B006-B2FC-6554-F77F935C65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0622CAB0-3D21-BED6-AB94-35CA85FA2AC2}"/>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F44D8C45-7929-7F71-D679-03C73F8FEED7}"/>
              </a:ext>
            </a:extLst>
          </p:cNvPr>
          <p:cNvSpPr>
            <a:spLocks noGrp="1"/>
          </p:cNvSpPr>
          <p:nvPr>
            <p:ph type="dt" sz="half" idx="10"/>
          </p:nvPr>
        </p:nvSpPr>
        <p:spPr/>
        <p:txBody>
          <a:bodyPr/>
          <a:lstStyle/>
          <a:p>
            <a:fld id="{1BE10EB9-AB61-2945-8807-8DBE670C719A}" type="datetimeFigureOut">
              <a:rPr lang="en-US" altLang="zh-CN" smtClean="0"/>
              <a:t>1/31/24</a:t>
            </a:fld>
            <a:endParaRPr lang="zh-CN" altLang="en-US"/>
          </a:p>
        </p:txBody>
      </p:sp>
      <p:sp>
        <p:nvSpPr>
          <p:cNvPr id="8" name="页脚占位符 7">
            <a:extLst>
              <a:ext uri="{FF2B5EF4-FFF2-40B4-BE49-F238E27FC236}">
                <a16:creationId xmlns:a16="http://schemas.microsoft.com/office/drawing/2014/main" id="{A4E1FA96-2872-2959-7794-C3D284CEE6A0}"/>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34ED4467-98DA-095D-2D0B-E858E271C066}"/>
              </a:ext>
            </a:extLst>
          </p:cNvPr>
          <p:cNvSpPr>
            <a:spLocks noGrp="1"/>
          </p:cNvSpPr>
          <p:nvPr>
            <p:ph type="sldNum" sz="quarter" idx="12"/>
          </p:nvPr>
        </p:nvSpPr>
        <p:spPr/>
        <p:txBody>
          <a:bodyPr/>
          <a:lstStyle/>
          <a:p>
            <a:fld id="{D1362A8E-32CB-1F44-8878-AA8C012922B0}" type="slidenum">
              <a:rPr lang="en-US" altLang="zh-CN" smtClean="0"/>
              <a:t>‹#›</a:t>
            </a:fld>
            <a:endParaRPr lang="zh-CN" altLang="en-US"/>
          </a:p>
        </p:txBody>
      </p:sp>
    </p:spTree>
    <p:extLst>
      <p:ext uri="{BB962C8B-B14F-4D97-AF65-F5344CB8AC3E}">
        <p14:creationId xmlns:p14="http://schemas.microsoft.com/office/powerpoint/2010/main" val="557112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1AB989-9B94-9F1E-A6C7-E5AB635EEC2B}"/>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100A70D8-DE14-8804-9DA9-B92E0F77B411}"/>
              </a:ext>
            </a:extLst>
          </p:cNvPr>
          <p:cNvSpPr>
            <a:spLocks noGrp="1"/>
          </p:cNvSpPr>
          <p:nvPr>
            <p:ph type="dt" sz="half" idx="10"/>
          </p:nvPr>
        </p:nvSpPr>
        <p:spPr/>
        <p:txBody>
          <a:bodyPr/>
          <a:lstStyle/>
          <a:p>
            <a:fld id="{1BE10EB9-AB61-2945-8807-8DBE670C719A}" type="datetimeFigureOut">
              <a:rPr lang="en-US" altLang="zh-CN" smtClean="0"/>
              <a:t>1/31/24</a:t>
            </a:fld>
            <a:endParaRPr lang="zh-CN" altLang="en-US"/>
          </a:p>
        </p:txBody>
      </p:sp>
      <p:sp>
        <p:nvSpPr>
          <p:cNvPr id="4" name="页脚占位符 3">
            <a:extLst>
              <a:ext uri="{FF2B5EF4-FFF2-40B4-BE49-F238E27FC236}">
                <a16:creationId xmlns:a16="http://schemas.microsoft.com/office/drawing/2014/main" id="{5CF9DA6C-D5DC-C3F0-0A20-F13D0A8D967C}"/>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CCCBBAC2-78B0-769E-F622-DFE31D66C5AC}"/>
              </a:ext>
            </a:extLst>
          </p:cNvPr>
          <p:cNvSpPr>
            <a:spLocks noGrp="1"/>
          </p:cNvSpPr>
          <p:nvPr>
            <p:ph type="sldNum" sz="quarter" idx="12"/>
          </p:nvPr>
        </p:nvSpPr>
        <p:spPr/>
        <p:txBody>
          <a:bodyPr/>
          <a:lstStyle/>
          <a:p>
            <a:fld id="{D1362A8E-32CB-1F44-8878-AA8C012922B0}" type="slidenum">
              <a:rPr lang="en-US" altLang="zh-CN" smtClean="0"/>
              <a:t>‹#›</a:t>
            </a:fld>
            <a:endParaRPr lang="zh-CN" altLang="en-US"/>
          </a:p>
        </p:txBody>
      </p:sp>
    </p:spTree>
    <p:extLst>
      <p:ext uri="{BB962C8B-B14F-4D97-AF65-F5344CB8AC3E}">
        <p14:creationId xmlns:p14="http://schemas.microsoft.com/office/powerpoint/2010/main" val="1702846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3B19EEA9-7B73-35C0-34E9-BE3BAF47F420}"/>
              </a:ext>
            </a:extLst>
          </p:cNvPr>
          <p:cNvSpPr>
            <a:spLocks noGrp="1"/>
          </p:cNvSpPr>
          <p:nvPr>
            <p:ph type="dt" sz="half" idx="10"/>
          </p:nvPr>
        </p:nvSpPr>
        <p:spPr/>
        <p:txBody>
          <a:bodyPr/>
          <a:lstStyle/>
          <a:p>
            <a:fld id="{1BE10EB9-AB61-2945-8807-8DBE670C719A}" type="datetimeFigureOut">
              <a:rPr lang="en-US" altLang="zh-CN" smtClean="0"/>
              <a:t>1/31/24</a:t>
            </a:fld>
            <a:endParaRPr lang="zh-CN" altLang="en-US"/>
          </a:p>
        </p:txBody>
      </p:sp>
      <p:sp>
        <p:nvSpPr>
          <p:cNvPr id="3" name="页脚占位符 2">
            <a:extLst>
              <a:ext uri="{FF2B5EF4-FFF2-40B4-BE49-F238E27FC236}">
                <a16:creationId xmlns:a16="http://schemas.microsoft.com/office/drawing/2014/main" id="{382E8EC6-5A14-BA42-22CF-85DC32F8ED79}"/>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88953E56-2C65-AEE7-6183-C42B43A93A3B}"/>
              </a:ext>
            </a:extLst>
          </p:cNvPr>
          <p:cNvSpPr>
            <a:spLocks noGrp="1"/>
          </p:cNvSpPr>
          <p:nvPr>
            <p:ph type="sldNum" sz="quarter" idx="12"/>
          </p:nvPr>
        </p:nvSpPr>
        <p:spPr/>
        <p:txBody>
          <a:bodyPr/>
          <a:lstStyle/>
          <a:p>
            <a:fld id="{D1362A8E-32CB-1F44-8878-AA8C012922B0}" type="slidenum">
              <a:rPr lang="en-US" altLang="zh-CN" smtClean="0"/>
              <a:t>‹#›</a:t>
            </a:fld>
            <a:endParaRPr lang="zh-CN" altLang="en-US"/>
          </a:p>
        </p:txBody>
      </p:sp>
    </p:spTree>
    <p:extLst>
      <p:ext uri="{BB962C8B-B14F-4D97-AF65-F5344CB8AC3E}">
        <p14:creationId xmlns:p14="http://schemas.microsoft.com/office/powerpoint/2010/main" val="1092914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A36950-334B-61EE-E8F1-B1E5B90964A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E10CC650-F455-2412-49C8-202F27E758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A4EA2CBF-5050-05A2-1D68-21BF5F148C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2A1ECF3D-4202-F6D3-9374-3074C4ED2314}"/>
              </a:ext>
            </a:extLst>
          </p:cNvPr>
          <p:cNvSpPr>
            <a:spLocks noGrp="1"/>
          </p:cNvSpPr>
          <p:nvPr>
            <p:ph type="dt" sz="half" idx="10"/>
          </p:nvPr>
        </p:nvSpPr>
        <p:spPr/>
        <p:txBody>
          <a:bodyPr/>
          <a:lstStyle/>
          <a:p>
            <a:fld id="{1BE10EB9-AB61-2945-8807-8DBE670C719A}" type="datetimeFigureOut">
              <a:rPr lang="en-US" altLang="zh-CN" smtClean="0"/>
              <a:t>1/31/24</a:t>
            </a:fld>
            <a:endParaRPr lang="zh-CN" altLang="en-US"/>
          </a:p>
        </p:txBody>
      </p:sp>
      <p:sp>
        <p:nvSpPr>
          <p:cNvPr id="6" name="页脚占位符 5">
            <a:extLst>
              <a:ext uri="{FF2B5EF4-FFF2-40B4-BE49-F238E27FC236}">
                <a16:creationId xmlns:a16="http://schemas.microsoft.com/office/drawing/2014/main" id="{B34C1673-F913-ACA6-BFF2-7DBB477A1E8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F79305E-858F-E749-C161-69292B60949E}"/>
              </a:ext>
            </a:extLst>
          </p:cNvPr>
          <p:cNvSpPr>
            <a:spLocks noGrp="1"/>
          </p:cNvSpPr>
          <p:nvPr>
            <p:ph type="sldNum" sz="quarter" idx="12"/>
          </p:nvPr>
        </p:nvSpPr>
        <p:spPr/>
        <p:txBody>
          <a:bodyPr/>
          <a:lstStyle/>
          <a:p>
            <a:fld id="{D1362A8E-32CB-1F44-8878-AA8C012922B0}" type="slidenum">
              <a:rPr lang="en-US" altLang="zh-CN" smtClean="0"/>
              <a:t>‹#›</a:t>
            </a:fld>
            <a:endParaRPr lang="zh-CN" altLang="en-US"/>
          </a:p>
        </p:txBody>
      </p:sp>
    </p:spTree>
    <p:extLst>
      <p:ext uri="{BB962C8B-B14F-4D97-AF65-F5344CB8AC3E}">
        <p14:creationId xmlns:p14="http://schemas.microsoft.com/office/powerpoint/2010/main" val="2119759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FDB6ED6-17EC-7261-0DF3-39A03E54C87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89A7B93A-9F63-6EA0-428D-B9543593E3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0219490B-61A1-96CD-6255-04BF666A9A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3EBFE8BE-A068-F6C9-D032-BB1ECB2DFAB3}"/>
              </a:ext>
            </a:extLst>
          </p:cNvPr>
          <p:cNvSpPr>
            <a:spLocks noGrp="1"/>
          </p:cNvSpPr>
          <p:nvPr>
            <p:ph type="dt" sz="half" idx="10"/>
          </p:nvPr>
        </p:nvSpPr>
        <p:spPr/>
        <p:txBody>
          <a:bodyPr/>
          <a:lstStyle/>
          <a:p>
            <a:fld id="{1BE10EB9-AB61-2945-8807-8DBE670C719A}" type="datetimeFigureOut">
              <a:rPr lang="en-US" altLang="zh-CN" smtClean="0"/>
              <a:t>1/31/24</a:t>
            </a:fld>
            <a:endParaRPr lang="zh-CN" altLang="en-US"/>
          </a:p>
        </p:txBody>
      </p:sp>
      <p:sp>
        <p:nvSpPr>
          <p:cNvPr id="6" name="页脚占位符 5">
            <a:extLst>
              <a:ext uri="{FF2B5EF4-FFF2-40B4-BE49-F238E27FC236}">
                <a16:creationId xmlns:a16="http://schemas.microsoft.com/office/drawing/2014/main" id="{82A56141-FD26-1361-A9AE-F413A26D87F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8AA683A2-3577-1AEC-2CB2-0D18E1E7302F}"/>
              </a:ext>
            </a:extLst>
          </p:cNvPr>
          <p:cNvSpPr>
            <a:spLocks noGrp="1"/>
          </p:cNvSpPr>
          <p:nvPr>
            <p:ph type="sldNum" sz="quarter" idx="12"/>
          </p:nvPr>
        </p:nvSpPr>
        <p:spPr/>
        <p:txBody>
          <a:bodyPr/>
          <a:lstStyle/>
          <a:p>
            <a:fld id="{D1362A8E-32CB-1F44-8878-AA8C012922B0}" type="slidenum">
              <a:rPr lang="en-US" altLang="zh-CN" smtClean="0"/>
              <a:t>‹#›</a:t>
            </a:fld>
            <a:endParaRPr lang="zh-CN" altLang="en-US"/>
          </a:p>
        </p:txBody>
      </p:sp>
    </p:spTree>
    <p:extLst>
      <p:ext uri="{BB962C8B-B14F-4D97-AF65-F5344CB8AC3E}">
        <p14:creationId xmlns:p14="http://schemas.microsoft.com/office/powerpoint/2010/main" val="2719012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75F09A-441F-E843-3E14-5827CF6A6D6D}"/>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CC15CA8D-CB7A-F319-4FEC-392B8550F5DC}"/>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8A0E28D-084E-7CE7-4187-8402EFC28E8F}"/>
              </a:ext>
            </a:extLst>
          </p:cNvPr>
          <p:cNvSpPr>
            <a:spLocks noGrp="1"/>
          </p:cNvSpPr>
          <p:nvPr>
            <p:ph type="dt" sz="half" idx="10"/>
          </p:nvPr>
        </p:nvSpPr>
        <p:spPr/>
        <p:txBody>
          <a:bodyPr/>
          <a:lstStyle/>
          <a:p>
            <a:fld id="{1BE10EB9-AB61-2945-8807-8DBE670C719A}" type="datetimeFigureOut">
              <a:rPr lang="en-US" altLang="zh-CN" smtClean="0"/>
              <a:t>1/31/24</a:t>
            </a:fld>
            <a:endParaRPr lang="zh-CN" altLang="en-US"/>
          </a:p>
        </p:txBody>
      </p:sp>
      <p:sp>
        <p:nvSpPr>
          <p:cNvPr id="5" name="页脚占位符 4">
            <a:extLst>
              <a:ext uri="{FF2B5EF4-FFF2-40B4-BE49-F238E27FC236}">
                <a16:creationId xmlns:a16="http://schemas.microsoft.com/office/drawing/2014/main" id="{ABEC29C6-99B3-2B93-9CD2-D35CE1E48A8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5FC21A3-BB8A-935C-DA51-5A5CD67E225C}"/>
              </a:ext>
            </a:extLst>
          </p:cNvPr>
          <p:cNvSpPr>
            <a:spLocks noGrp="1"/>
          </p:cNvSpPr>
          <p:nvPr>
            <p:ph type="sldNum" sz="quarter" idx="12"/>
          </p:nvPr>
        </p:nvSpPr>
        <p:spPr/>
        <p:txBody>
          <a:bodyPr/>
          <a:lstStyle/>
          <a:p>
            <a:fld id="{D1362A8E-32CB-1F44-8878-AA8C012922B0}" type="slidenum">
              <a:rPr lang="en-US" altLang="zh-CN" smtClean="0"/>
              <a:t>‹#›</a:t>
            </a:fld>
            <a:endParaRPr lang="zh-CN" altLang="en-US"/>
          </a:p>
        </p:txBody>
      </p:sp>
    </p:spTree>
    <p:extLst>
      <p:ext uri="{BB962C8B-B14F-4D97-AF65-F5344CB8AC3E}">
        <p14:creationId xmlns:p14="http://schemas.microsoft.com/office/powerpoint/2010/main" val="1996161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E6A1B466-4801-20DE-08E2-9F0AC8D8DE48}"/>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9669CD7F-A64B-D96F-94EB-9A1C7F37BA2E}"/>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AD8D75A-AA4A-A5AE-2027-F5948B019BAD}"/>
              </a:ext>
            </a:extLst>
          </p:cNvPr>
          <p:cNvSpPr>
            <a:spLocks noGrp="1"/>
          </p:cNvSpPr>
          <p:nvPr>
            <p:ph type="dt" sz="half" idx="10"/>
          </p:nvPr>
        </p:nvSpPr>
        <p:spPr/>
        <p:txBody>
          <a:bodyPr/>
          <a:lstStyle/>
          <a:p>
            <a:fld id="{1BE10EB9-AB61-2945-8807-8DBE670C719A}" type="datetimeFigureOut">
              <a:rPr lang="en-US" altLang="zh-CN" smtClean="0"/>
              <a:t>1/31/24</a:t>
            </a:fld>
            <a:endParaRPr lang="zh-CN" altLang="en-US"/>
          </a:p>
        </p:txBody>
      </p:sp>
      <p:sp>
        <p:nvSpPr>
          <p:cNvPr id="5" name="页脚占位符 4">
            <a:extLst>
              <a:ext uri="{FF2B5EF4-FFF2-40B4-BE49-F238E27FC236}">
                <a16:creationId xmlns:a16="http://schemas.microsoft.com/office/drawing/2014/main" id="{C7A605AF-6BD0-C28C-6023-3E390793615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1B60B26-7136-1BC6-4217-1CABD7631937}"/>
              </a:ext>
            </a:extLst>
          </p:cNvPr>
          <p:cNvSpPr>
            <a:spLocks noGrp="1"/>
          </p:cNvSpPr>
          <p:nvPr>
            <p:ph type="sldNum" sz="quarter" idx="12"/>
          </p:nvPr>
        </p:nvSpPr>
        <p:spPr/>
        <p:txBody>
          <a:bodyPr/>
          <a:lstStyle/>
          <a:p>
            <a:fld id="{D1362A8E-32CB-1F44-8878-AA8C012922B0}" type="slidenum">
              <a:rPr lang="en-US" altLang="zh-CN" smtClean="0"/>
              <a:t>‹#›</a:t>
            </a:fld>
            <a:endParaRPr lang="zh-CN" altLang="en-US"/>
          </a:p>
        </p:txBody>
      </p:sp>
    </p:spTree>
    <p:extLst>
      <p:ext uri="{BB962C8B-B14F-4D97-AF65-F5344CB8AC3E}">
        <p14:creationId xmlns:p14="http://schemas.microsoft.com/office/powerpoint/2010/main" val="461549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B742C9AB-8B4E-A4A5-AA51-3737B52222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14537942-B5A9-B7C0-3A4C-2DC945C0AE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68B3EB6-42ED-EFF8-505C-35844043D7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E10EB9-AB61-2945-8807-8DBE670C719A}" type="datetimeFigureOut">
              <a:rPr lang="en-US" altLang="zh-CN" smtClean="0"/>
              <a:t>2024/1/31</a:t>
            </a:fld>
            <a:endParaRPr lang="zh-CN" altLang="en-US"/>
          </a:p>
        </p:txBody>
      </p:sp>
      <p:sp>
        <p:nvSpPr>
          <p:cNvPr id="5" name="页脚占位符 4">
            <a:extLst>
              <a:ext uri="{FF2B5EF4-FFF2-40B4-BE49-F238E27FC236}">
                <a16:creationId xmlns:a16="http://schemas.microsoft.com/office/drawing/2014/main" id="{2EDA6CB7-B30E-2236-CB8A-B7D95BA12E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0DA455F7-8F3B-27B7-63A4-B2A2A0CAB7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362A8E-32CB-1F44-8878-AA8C012922B0}" type="slidenum">
              <a:rPr lang="en-US" altLang="zh-CN" smtClean="0"/>
              <a:t>‹#›</a:t>
            </a:fld>
            <a:endParaRPr lang="zh-CN" altLang="en-US"/>
          </a:p>
        </p:txBody>
      </p:sp>
    </p:spTree>
    <p:extLst>
      <p:ext uri="{BB962C8B-B14F-4D97-AF65-F5344CB8AC3E}">
        <p14:creationId xmlns:p14="http://schemas.microsoft.com/office/powerpoint/2010/main" val="2768445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标题 1">
            <a:extLst>
              <a:ext uri="{FF2B5EF4-FFF2-40B4-BE49-F238E27FC236}">
                <a16:creationId xmlns:a16="http://schemas.microsoft.com/office/drawing/2014/main" id="{53BC1AA2-F66E-FF9B-1C93-7434E42BA2C5}"/>
              </a:ext>
            </a:extLst>
          </p:cNvPr>
          <p:cNvSpPr>
            <a:spLocks noGrp="1"/>
          </p:cNvSpPr>
          <p:nvPr>
            <p:ph type="ctrTitle"/>
          </p:nvPr>
        </p:nvSpPr>
        <p:spPr>
          <a:xfrm>
            <a:off x="6700838" y="707132"/>
            <a:ext cx="3062287" cy="2387600"/>
          </a:xfrm>
        </p:spPr>
        <p:txBody>
          <a:bodyPr>
            <a:normAutofit/>
          </a:bodyPr>
          <a:lstStyle/>
          <a:p>
            <a:pPr algn="l"/>
            <a:r>
              <a:rPr lang="en-US" altLang="zh-CN" sz="3500">
                <a:solidFill>
                  <a:schemeClr val="bg1"/>
                </a:solidFill>
                <a:latin typeface="Algerian" panose="020F0502020204030204" pitchFamily="34" charset="0"/>
              </a:rPr>
              <a:t>About PTSD </a:t>
            </a:r>
            <a:endParaRPr lang="zh-CN" altLang="en-US" sz="3500">
              <a:solidFill>
                <a:schemeClr val="bg1"/>
              </a:solidFill>
              <a:latin typeface="Algerian" panose="020F0502020204030204" pitchFamily="34" charset="0"/>
            </a:endParaRPr>
          </a:p>
        </p:txBody>
      </p:sp>
      <p:sp>
        <p:nvSpPr>
          <p:cNvPr id="3" name="副标题 2">
            <a:extLst>
              <a:ext uri="{FF2B5EF4-FFF2-40B4-BE49-F238E27FC236}">
                <a16:creationId xmlns:a16="http://schemas.microsoft.com/office/drawing/2014/main" id="{64197E1C-D051-B04D-694E-07CB15986618}"/>
              </a:ext>
            </a:extLst>
          </p:cNvPr>
          <p:cNvSpPr>
            <a:spLocks noGrp="1"/>
          </p:cNvSpPr>
          <p:nvPr>
            <p:ph type="subTitle" idx="1"/>
          </p:nvPr>
        </p:nvSpPr>
        <p:spPr>
          <a:xfrm>
            <a:off x="6705602" y="3494783"/>
            <a:ext cx="3062286" cy="2201159"/>
          </a:xfrm>
        </p:spPr>
        <p:txBody>
          <a:bodyPr>
            <a:normAutofit/>
          </a:bodyPr>
          <a:lstStyle/>
          <a:p>
            <a:pPr algn="l"/>
            <a:r>
              <a:rPr lang="en-US" altLang="zh-CN" sz="2000">
                <a:solidFill>
                  <a:schemeClr val="bg1"/>
                </a:solidFill>
              </a:rPr>
              <a:t>Lisa 912 </a:t>
            </a:r>
            <a:endParaRPr lang="zh-CN" altLang="en-US" sz="2000">
              <a:solidFill>
                <a:schemeClr val="bg1"/>
              </a:solidFill>
            </a:endParaRPr>
          </a:p>
        </p:txBody>
      </p:sp>
      <p:pic>
        <p:nvPicPr>
          <p:cNvPr id="17" name="Graphic 16" descr="大脑">
            <a:extLst>
              <a:ext uri="{FF2B5EF4-FFF2-40B4-BE49-F238E27FC236}">
                <a16:creationId xmlns:a16="http://schemas.microsoft.com/office/drawing/2014/main" id="{914CD573-58FD-39AE-2647-4A286992615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6206" y="345491"/>
            <a:ext cx="6167018" cy="6167018"/>
          </a:xfrm>
          <a:prstGeom prst="rect">
            <a:avLst/>
          </a:prstGeom>
        </p:spPr>
      </p:pic>
      <p:cxnSp>
        <p:nvCxnSpPr>
          <p:cNvPr id="22" name="Straight Connector 21">
            <a:extLst>
              <a:ext uri="{FF2B5EF4-FFF2-40B4-BE49-F238E27FC236}">
                <a16:creationId xmlns:a16="http://schemas.microsoft.com/office/drawing/2014/main" id="{07A9243D-8FC3-4B36-874B-55906B03F48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3209925"/>
            <a:ext cx="976312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81BD432D-FAB3-4B5D-BF27-4DA7C75B32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1834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标题 1">
            <a:extLst>
              <a:ext uri="{FF2B5EF4-FFF2-40B4-BE49-F238E27FC236}">
                <a16:creationId xmlns:a16="http://schemas.microsoft.com/office/drawing/2014/main" id="{C6023FA0-2FB6-F1E9-2100-99ACC6B0C4E1}"/>
              </a:ext>
            </a:extLst>
          </p:cNvPr>
          <p:cNvSpPr>
            <a:spLocks noGrp="1"/>
          </p:cNvSpPr>
          <p:nvPr>
            <p:ph type="title"/>
          </p:nvPr>
        </p:nvSpPr>
        <p:spPr>
          <a:xfrm>
            <a:off x="1014141" y="1450655"/>
            <a:ext cx="3932030" cy="3956690"/>
          </a:xfrm>
        </p:spPr>
        <p:txBody>
          <a:bodyPr anchor="ctr">
            <a:normAutofit/>
          </a:bodyPr>
          <a:lstStyle/>
          <a:p>
            <a:r>
              <a:rPr lang="en-US" altLang="zh-CN" sz="6800">
                <a:solidFill>
                  <a:schemeClr val="bg1"/>
                </a:solidFill>
                <a:latin typeface="Algerian" pitchFamily="82" charset="0"/>
              </a:rPr>
              <a:t>Content</a:t>
            </a:r>
            <a:endParaRPr lang="zh-CN" altLang="en-US" sz="6800">
              <a:solidFill>
                <a:schemeClr val="bg1"/>
              </a:solidFill>
              <a:latin typeface="Algerian" pitchFamily="82" charset="0"/>
            </a:endParaRPr>
          </a:p>
        </p:txBody>
      </p:sp>
      <p:cxnSp>
        <p:nvCxnSpPr>
          <p:cNvPr id="10" name="Straight Connector 9">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内容占位符 2">
            <a:extLst>
              <a:ext uri="{FF2B5EF4-FFF2-40B4-BE49-F238E27FC236}">
                <a16:creationId xmlns:a16="http://schemas.microsoft.com/office/drawing/2014/main" id="{92EEF584-FE56-5A98-AF6E-A174C524B2F8}"/>
              </a:ext>
            </a:extLst>
          </p:cNvPr>
          <p:cNvSpPr>
            <a:spLocks noGrp="1"/>
          </p:cNvSpPr>
          <p:nvPr>
            <p:ph idx="1"/>
          </p:nvPr>
        </p:nvSpPr>
        <p:spPr>
          <a:xfrm>
            <a:off x="6096000" y="1108061"/>
            <a:ext cx="5008901" cy="4571972"/>
          </a:xfrm>
        </p:spPr>
        <p:txBody>
          <a:bodyPr anchor="ctr">
            <a:normAutofit/>
          </a:bodyPr>
          <a:lstStyle/>
          <a:p>
            <a:endParaRPr lang="en-US" altLang="zh-CN" sz="2000">
              <a:solidFill>
                <a:schemeClr val="bg1"/>
              </a:solidFill>
              <a:latin typeface="Algerian" pitchFamily="82" charset="0"/>
            </a:endParaRPr>
          </a:p>
          <a:p>
            <a:r>
              <a:rPr lang="en-US" altLang="zh-CN" sz="2000">
                <a:solidFill>
                  <a:schemeClr val="bg1"/>
                </a:solidFill>
                <a:latin typeface="Algerian" pitchFamily="82" charset="0"/>
              </a:rPr>
              <a:t>What PTSD is </a:t>
            </a:r>
          </a:p>
          <a:p>
            <a:r>
              <a:rPr lang="en-US" altLang="zh-CN" sz="2000">
                <a:solidFill>
                  <a:schemeClr val="bg1"/>
                </a:solidFill>
                <a:latin typeface="Algerian" pitchFamily="82" charset="0"/>
              </a:rPr>
              <a:t>The history of PTSD</a:t>
            </a:r>
          </a:p>
          <a:p>
            <a:r>
              <a:rPr lang="en-US" altLang="zh-CN" sz="2000">
                <a:solidFill>
                  <a:schemeClr val="bg1"/>
                </a:solidFill>
                <a:latin typeface="Algerian" pitchFamily="82" charset="0"/>
              </a:rPr>
              <a:t>Some way to come over PTSD</a:t>
            </a:r>
          </a:p>
        </p:txBody>
      </p:sp>
    </p:spTree>
    <p:extLst>
      <p:ext uri="{BB962C8B-B14F-4D97-AF65-F5344CB8AC3E}">
        <p14:creationId xmlns:p14="http://schemas.microsoft.com/office/powerpoint/2010/main" val="3048513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5990"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72BA5E19-A203-02A4-9903-BF1F5C7C49A7}"/>
              </a:ext>
            </a:extLst>
          </p:cNvPr>
          <p:cNvSpPr>
            <a:spLocks noGrp="1"/>
          </p:cNvSpPr>
          <p:nvPr>
            <p:ph type="title"/>
          </p:nvPr>
        </p:nvSpPr>
        <p:spPr>
          <a:xfrm>
            <a:off x="8128990" y="637763"/>
            <a:ext cx="2916358" cy="1627274"/>
          </a:xfrm>
        </p:spPr>
        <p:txBody>
          <a:bodyPr anchor="t">
            <a:normAutofit/>
          </a:bodyPr>
          <a:lstStyle/>
          <a:p>
            <a:r>
              <a:rPr lang="en-US" altLang="zh-CN" sz="4000">
                <a:latin typeface="Algerian" pitchFamily="82" charset="0"/>
              </a:rPr>
              <a:t>What is PTSD?</a:t>
            </a:r>
            <a:endParaRPr lang="zh-CN" altLang="en-US" sz="4000">
              <a:latin typeface="Algerian" pitchFamily="82" charset="0"/>
            </a:endParaRPr>
          </a:p>
        </p:txBody>
      </p:sp>
      <p:sp>
        <p:nvSpPr>
          <p:cNvPr id="26" name="Rectangle 25">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 y="0"/>
            <a:ext cx="7534621"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8963" y="2420200"/>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内容占位符 16">
            <a:extLst>
              <a:ext uri="{FF2B5EF4-FFF2-40B4-BE49-F238E27FC236}">
                <a16:creationId xmlns:a16="http://schemas.microsoft.com/office/drawing/2014/main" id="{BC0B56DD-0C67-6E6E-C699-3A35A8FB88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5547" y="1851611"/>
            <a:ext cx="5725584" cy="3149071"/>
          </a:xfrm>
          <a:prstGeom prst="rect">
            <a:avLst/>
          </a:prstGeom>
        </p:spPr>
      </p:pic>
      <p:sp>
        <p:nvSpPr>
          <p:cNvPr id="21" name="Content Placeholder 20">
            <a:extLst>
              <a:ext uri="{FF2B5EF4-FFF2-40B4-BE49-F238E27FC236}">
                <a16:creationId xmlns:a16="http://schemas.microsoft.com/office/drawing/2014/main" id="{1ED9426A-6C8E-88D9-7AFB-31E819AC06FE}"/>
              </a:ext>
            </a:extLst>
          </p:cNvPr>
          <p:cNvSpPr>
            <a:spLocks noGrp="1"/>
          </p:cNvSpPr>
          <p:nvPr>
            <p:ph idx="1"/>
          </p:nvPr>
        </p:nvSpPr>
        <p:spPr>
          <a:xfrm>
            <a:off x="8128937" y="2580828"/>
            <a:ext cx="2916406" cy="3633699"/>
          </a:xfrm>
        </p:spPr>
        <p:txBody>
          <a:bodyPr>
            <a:normAutofit/>
          </a:bodyPr>
          <a:lstStyle/>
          <a:p>
            <a:r>
              <a:rPr lang="en-US" sz="2000" dirty="0"/>
              <a:t>An anxiety disorder associated with serious traumatic events and characterized by such symptoms as survivor guilt, reliving the trauma in dreams, numbness and lack of involvement with reality, or recurrent thoughts and images</a:t>
            </a:r>
            <a:r>
              <a:rPr lang="zh-CN" altLang="en-US" sz="2000" dirty="0"/>
              <a:t>。</a:t>
            </a:r>
            <a:endParaRPr lang="en-US" sz="2000" dirty="0"/>
          </a:p>
        </p:txBody>
      </p:sp>
    </p:spTree>
    <p:extLst>
      <p:ext uri="{BB962C8B-B14F-4D97-AF65-F5344CB8AC3E}">
        <p14:creationId xmlns:p14="http://schemas.microsoft.com/office/powerpoint/2010/main" val="733640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5990"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FB151167-7D28-350F-16F9-A3C37D9470B1}"/>
              </a:ext>
            </a:extLst>
          </p:cNvPr>
          <p:cNvSpPr>
            <a:spLocks noGrp="1"/>
          </p:cNvSpPr>
          <p:nvPr>
            <p:ph type="title"/>
          </p:nvPr>
        </p:nvSpPr>
        <p:spPr>
          <a:xfrm>
            <a:off x="8128990" y="637763"/>
            <a:ext cx="2916358" cy="1627274"/>
          </a:xfrm>
        </p:spPr>
        <p:txBody>
          <a:bodyPr vert="horz" lIns="91440" tIns="45720" rIns="91440" bIns="45720" rtlCol="0" anchor="t">
            <a:normAutofit/>
          </a:bodyPr>
          <a:lstStyle/>
          <a:p>
            <a:r>
              <a:rPr lang="en-US" altLang="zh-CN" sz="4000" dirty="0">
                <a:latin typeface="Algerian" pitchFamily="82" charset="0"/>
              </a:rPr>
              <a:t>How does PTSD exist?</a:t>
            </a:r>
          </a:p>
        </p:txBody>
      </p:sp>
      <p:sp>
        <p:nvSpPr>
          <p:cNvPr id="28" name="Rectangle 27">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 y="0"/>
            <a:ext cx="7534621"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8963" y="2420200"/>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内容占位符 3">
            <a:extLst>
              <a:ext uri="{FF2B5EF4-FFF2-40B4-BE49-F238E27FC236}">
                <a16:creationId xmlns:a16="http://schemas.microsoft.com/office/drawing/2014/main" id="{9AD436C7-F312-4D86-EF50-9184E20C95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1531" y="637762"/>
            <a:ext cx="4893615" cy="5576770"/>
          </a:xfrm>
          <a:prstGeom prst="rect">
            <a:avLst/>
          </a:prstGeom>
        </p:spPr>
      </p:pic>
      <p:sp>
        <p:nvSpPr>
          <p:cNvPr id="14" name="Content Placeholder 13">
            <a:extLst>
              <a:ext uri="{FF2B5EF4-FFF2-40B4-BE49-F238E27FC236}">
                <a16:creationId xmlns:a16="http://schemas.microsoft.com/office/drawing/2014/main" id="{BFEF8C9B-A770-9B9B-3D76-9602BDAC7528}"/>
              </a:ext>
            </a:extLst>
          </p:cNvPr>
          <p:cNvSpPr>
            <a:spLocks noGrp="1"/>
          </p:cNvSpPr>
          <p:nvPr>
            <p:ph idx="1"/>
          </p:nvPr>
        </p:nvSpPr>
        <p:spPr>
          <a:xfrm>
            <a:off x="8128937" y="2580828"/>
            <a:ext cx="2916406" cy="3633699"/>
          </a:xfrm>
        </p:spPr>
        <p:txBody>
          <a:bodyPr>
            <a:normAutofit/>
          </a:bodyPr>
          <a:lstStyle/>
          <a:p>
            <a:r>
              <a:rPr lang="en-US" altLang="zh-CN" sz="1400" dirty="0"/>
              <a:t>76 </a:t>
            </a:r>
            <a:r>
              <a:rPr lang="zh-CN" altLang="en-US" sz="1400" dirty="0"/>
              <a:t>软软猴发布了一篇小红书笔记，快来看吧！ </a:t>
            </a:r>
            <a:r>
              <a:rPr lang="en-US" sz="1400" dirty="0"/>
              <a:t>😆 </a:t>
            </a:r>
            <a:r>
              <a:rPr lang="en-US" sz="1400" dirty="0" err="1"/>
              <a:t>l2Vjl2ZT6OT3YfS</a:t>
            </a:r>
            <a:r>
              <a:rPr lang="en-US" sz="1400" dirty="0"/>
              <a:t> 😆 http://</a:t>
            </a:r>
            <a:r>
              <a:rPr lang="en-US" sz="1400" dirty="0" err="1"/>
              <a:t>xhslink.com</a:t>
            </a:r>
            <a:r>
              <a:rPr lang="en-US" sz="1400" dirty="0"/>
              <a:t>/eJxDFA，</a:t>
            </a:r>
            <a:r>
              <a:rPr lang="zh-CN" altLang="en-US" sz="1400" dirty="0"/>
              <a:t>复制本条信息，打开</a:t>
            </a:r>
            <a:r>
              <a:rPr lang="en-US" altLang="zh-CN" sz="1400" dirty="0"/>
              <a:t>【</a:t>
            </a:r>
            <a:r>
              <a:rPr lang="zh-CN" altLang="en-US" sz="1400" dirty="0"/>
              <a:t>小红书</a:t>
            </a:r>
            <a:r>
              <a:rPr lang="en-US" altLang="zh-CN" sz="1400" dirty="0"/>
              <a:t>】</a:t>
            </a:r>
            <a:r>
              <a:rPr lang="en-US" sz="1400" dirty="0"/>
              <a:t>App</a:t>
            </a:r>
            <a:r>
              <a:rPr lang="zh-CN" altLang="en-US" sz="1400" dirty="0"/>
              <a:t>查看精彩内容！</a:t>
            </a:r>
            <a:r>
              <a:rPr lang="en-US" altLang="zh-CN" sz="1400" dirty="0"/>
              <a:t>⬅️ A video about PTSD. Help you to understand.</a:t>
            </a:r>
          </a:p>
          <a:p>
            <a:endParaRPr lang="en-US" sz="1400" dirty="0"/>
          </a:p>
          <a:p>
            <a:r>
              <a:rPr lang="en-US" sz="1400" dirty="0"/>
              <a:t>Insecure, nervous and anxious, feeling that nothing is safe.</a:t>
            </a:r>
          </a:p>
          <a:p>
            <a:r>
              <a:rPr lang="en-US" sz="1400" dirty="0"/>
              <a:t>Seldom have any unplanned spontaneous will.</a:t>
            </a:r>
          </a:p>
          <a:p>
            <a:r>
              <a:rPr lang="en-US" sz="1400" dirty="0"/>
              <a:t>Disliking oneself, having an extremely negative self-image deep down. </a:t>
            </a:r>
          </a:p>
        </p:txBody>
      </p:sp>
    </p:spTree>
    <p:extLst>
      <p:ext uri="{BB962C8B-B14F-4D97-AF65-F5344CB8AC3E}">
        <p14:creationId xmlns:p14="http://schemas.microsoft.com/office/powerpoint/2010/main" val="3062759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7">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标题 1">
            <a:extLst>
              <a:ext uri="{FF2B5EF4-FFF2-40B4-BE49-F238E27FC236}">
                <a16:creationId xmlns:a16="http://schemas.microsoft.com/office/drawing/2014/main" id="{82858784-27EB-A207-4B59-5C75703B16E9}"/>
              </a:ext>
            </a:extLst>
          </p:cNvPr>
          <p:cNvSpPr>
            <a:spLocks noGrp="1"/>
          </p:cNvSpPr>
          <p:nvPr>
            <p:ph type="title"/>
          </p:nvPr>
        </p:nvSpPr>
        <p:spPr>
          <a:xfrm>
            <a:off x="838200" y="669925"/>
            <a:ext cx="4508946" cy="1325563"/>
          </a:xfrm>
        </p:spPr>
        <p:txBody>
          <a:bodyPr anchor="b">
            <a:normAutofit/>
          </a:bodyPr>
          <a:lstStyle/>
          <a:p>
            <a:pPr algn="r"/>
            <a:r>
              <a:rPr lang="en-US" altLang="zh-CN">
                <a:solidFill>
                  <a:schemeClr val="bg1"/>
                </a:solidFill>
                <a:latin typeface="Algerian" pitchFamily="82" charset="0"/>
              </a:rPr>
              <a:t>How does PTSD been found ?</a:t>
            </a:r>
            <a:endParaRPr lang="zh-CN" altLang="en-US">
              <a:solidFill>
                <a:schemeClr val="bg1"/>
              </a:solidFill>
              <a:latin typeface="Algerian" pitchFamily="82" charset="0"/>
            </a:endParaRPr>
          </a:p>
        </p:txBody>
      </p:sp>
      <p:cxnSp>
        <p:nvCxnSpPr>
          <p:cNvPr id="15" name="Straight Connector 9">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内容占位符 2">
            <a:extLst>
              <a:ext uri="{FF2B5EF4-FFF2-40B4-BE49-F238E27FC236}">
                <a16:creationId xmlns:a16="http://schemas.microsoft.com/office/drawing/2014/main" id="{9B89C376-C347-F8DB-5A24-E20C6EC0741A}"/>
              </a:ext>
            </a:extLst>
          </p:cNvPr>
          <p:cNvSpPr>
            <a:spLocks noGrp="1"/>
          </p:cNvSpPr>
          <p:nvPr>
            <p:ph idx="1"/>
          </p:nvPr>
        </p:nvSpPr>
        <p:spPr>
          <a:xfrm>
            <a:off x="1392667" y="2398957"/>
            <a:ext cx="9406666" cy="3526144"/>
          </a:xfrm>
        </p:spPr>
        <p:txBody>
          <a:bodyPr>
            <a:normAutofit/>
          </a:bodyPr>
          <a:lstStyle/>
          <a:p>
            <a:r>
              <a:rPr lang="en-US" altLang="zh-CN" sz="2000">
                <a:solidFill>
                  <a:schemeClr val="bg1"/>
                </a:solidFill>
                <a:latin typeface="Angsana New" panose="020B0604020202020204" pitchFamily="34" charset="0"/>
                <a:ea typeface="+mj-ea"/>
                <a:cs typeface="Angsana New" panose="020B0604020202020204" pitchFamily="34" charset="0"/>
              </a:rPr>
              <a:t>The concept and diagnostic criteria for PTSD were first established in the Diagnostic and Statistical Manual of Mental Disorders (DSM) (DSM-III) developed by the American Psychiatric Association, 3rd edition, which was subsequently adopted by the International Classification of Diseases (ICD). As the understanding of PTSD deepened, subsequent editions of the DSM and ICD have continuously revised and improved its content.</a:t>
            </a:r>
          </a:p>
          <a:p>
            <a:endParaRPr lang="en-US" altLang="zh-CN" sz="2000">
              <a:solidFill>
                <a:schemeClr val="bg1"/>
              </a:solidFill>
              <a:latin typeface="Angsana New" panose="020B0604020202020204" pitchFamily="34" charset="0"/>
              <a:ea typeface="+mj-ea"/>
              <a:cs typeface="Angsana New" panose="020B0604020202020204" pitchFamily="34" charset="0"/>
            </a:endParaRPr>
          </a:p>
          <a:p>
            <a:r>
              <a:rPr lang="en-US" altLang="zh-CN" sz="2000">
                <a:solidFill>
                  <a:schemeClr val="bg1"/>
                </a:solidFill>
                <a:latin typeface="Angsana New" panose="020B0604020202020204" pitchFamily="34" charset="0"/>
                <a:ea typeface="+mj-ea"/>
                <a:cs typeface="Angsana New" panose="020B0604020202020204" pitchFamily="34" charset="0"/>
              </a:rPr>
              <a:t>The earliest descriptions appeared during World War I, when the literature referred to war-induced "soldier irritability," "war neurosis," and "shell shock," and these early terms embodied the basic characteristics of PTSD.</a:t>
            </a:r>
          </a:p>
          <a:p>
            <a:endParaRPr lang="en-US" altLang="zh-CN" sz="2000">
              <a:solidFill>
                <a:schemeClr val="bg1"/>
              </a:solidFill>
              <a:latin typeface="Angsana New" panose="020B0604020202020204" pitchFamily="34" charset="0"/>
              <a:ea typeface="+mj-ea"/>
              <a:cs typeface="Angsana New" panose="020B0604020202020204" pitchFamily="34" charset="0"/>
            </a:endParaRPr>
          </a:p>
          <a:p>
            <a:r>
              <a:rPr lang="en-US" altLang="zh-CN" sz="2000">
                <a:solidFill>
                  <a:schemeClr val="bg1"/>
                </a:solidFill>
                <a:latin typeface="Angsana New" panose="020B0604020202020204" pitchFamily="34" charset="0"/>
                <a:ea typeface="+mj-ea"/>
                <a:cs typeface="Angsana New" panose="020B0604020202020204" pitchFamily="34" charset="0"/>
              </a:rPr>
              <a:t>E.g </a:t>
            </a:r>
            <a:r>
              <a:rPr lang="en-US" altLang="zh-CN" sz="2000" b="0" i="0" u="none" strike="noStrike">
                <a:solidFill>
                  <a:schemeClr val="bg1"/>
                </a:solidFill>
                <a:effectLst/>
                <a:latin typeface="Franklin Gothic Book" panose="020F0502020204030204" pitchFamily="34" charset="0"/>
              </a:rPr>
              <a:t>Soldiers in the Second World War suffered from a condition known as “shell-shock”, which we now know as PTSD</a:t>
            </a:r>
            <a:r>
              <a:rPr lang="en-US" altLang="zh-CN" sz="2000" b="0" i="0" u="none" strike="noStrike">
                <a:solidFill>
                  <a:schemeClr val="bg1"/>
                </a:solidFill>
                <a:effectLst/>
                <a:latin typeface="Angsana New" panose="020B0604020202020204" pitchFamily="34" charset="0"/>
                <a:ea typeface="+mj-ea"/>
                <a:cs typeface="Angsana New" panose="020B0604020202020204" pitchFamily="34" charset="0"/>
              </a:rPr>
              <a:t>.</a:t>
            </a:r>
            <a:endParaRPr lang="zh-CN" altLang="en-US" sz="2000">
              <a:solidFill>
                <a:schemeClr val="bg1"/>
              </a:solidFill>
              <a:latin typeface="Angsana New" panose="020B0604020202020204" pitchFamily="34" charset="0"/>
              <a:ea typeface="+mj-ea"/>
              <a:cs typeface="Angsana New" panose="020B0604020202020204" pitchFamily="34" charset="0"/>
            </a:endParaRPr>
          </a:p>
        </p:txBody>
      </p:sp>
      <p:sp>
        <p:nvSpPr>
          <p:cNvPr id="16" name="Rectangle 11">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964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EC4318DA-ED5C-1CB8-8191-5398FFFB3025}"/>
              </a:ext>
            </a:extLst>
          </p:cNvPr>
          <p:cNvSpPr>
            <a:spLocks noGrp="1"/>
          </p:cNvSpPr>
          <p:nvPr>
            <p:ph type="title"/>
          </p:nvPr>
        </p:nvSpPr>
        <p:spPr>
          <a:xfrm>
            <a:off x="761800" y="762001"/>
            <a:ext cx="5334197" cy="1708242"/>
          </a:xfrm>
        </p:spPr>
        <p:txBody>
          <a:bodyPr anchor="ctr">
            <a:normAutofit/>
          </a:bodyPr>
          <a:lstStyle/>
          <a:p>
            <a:r>
              <a:rPr lang="en-US" altLang="zh-CN" sz="4000">
                <a:latin typeface="Algerian" pitchFamily="82" charset="0"/>
              </a:rPr>
              <a:t>Some ways for getting better </a:t>
            </a:r>
            <a:endParaRPr lang="zh-CN" altLang="en-US" sz="4000">
              <a:latin typeface="Algerian" pitchFamily="82" charset="0"/>
            </a:endParaRPr>
          </a:p>
        </p:txBody>
      </p:sp>
      <p:sp>
        <p:nvSpPr>
          <p:cNvPr id="3" name="内容占位符 2">
            <a:extLst>
              <a:ext uri="{FF2B5EF4-FFF2-40B4-BE49-F238E27FC236}">
                <a16:creationId xmlns:a16="http://schemas.microsoft.com/office/drawing/2014/main" id="{C6C41C7B-CE81-5533-78CE-82F61AF9259B}"/>
              </a:ext>
            </a:extLst>
          </p:cNvPr>
          <p:cNvSpPr>
            <a:spLocks noGrp="1"/>
          </p:cNvSpPr>
          <p:nvPr>
            <p:ph idx="1"/>
          </p:nvPr>
        </p:nvSpPr>
        <p:spPr>
          <a:xfrm>
            <a:off x="761800" y="2470244"/>
            <a:ext cx="5334197" cy="3769835"/>
          </a:xfrm>
        </p:spPr>
        <p:txBody>
          <a:bodyPr anchor="ctr">
            <a:normAutofit/>
          </a:bodyPr>
          <a:lstStyle/>
          <a:p>
            <a:r>
              <a:rPr lang="en-US" altLang="zh-CN" sz="2000">
                <a:latin typeface="Angsana New" panose="02020603050405020304" pitchFamily="18" charset="-34"/>
                <a:cs typeface="Angsana New" panose="02020603050405020304" pitchFamily="18" charset="-34"/>
              </a:rPr>
              <a:t>Deep breathing (mindfulness) meditation Pilates Yoga</a:t>
            </a:r>
            <a:r>
              <a:rPr lang="en-US" altLang="zh-CN" sz="2000"/>
              <a:t> </a:t>
            </a:r>
          </a:p>
          <a:p>
            <a:r>
              <a:rPr lang="en-US" altLang="zh-CN" sz="2000">
                <a:latin typeface="Angsana New" panose="02020603050405020304" pitchFamily="18" charset="-34"/>
                <a:cs typeface="Angsana New" panose="02020603050405020304" pitchFamily="18" charset="-34"/>
              </a:rPr>
              <a:t>⬆️These exercises involve breathing that mobilize the parasympathetic nerves, reduce brain alertness, restore relaxation and reduce stress.</a:t>
            </a:r>
          </a:p>
          <a:p>
            <a:r>
              <a:rPr lang="en-US" altLang="zh-CN" sz="2000">
                <a:latin typeface="Angsana New" panose="02020603050405020304" pitchFamily="18" charset="-34"/>
                <a:cs typeface="Angsana New" panose="02020603050405020304" pitchFamily="18" charset="-34"/>
              </a:rPr>
              <a:t>Participate in social activities: square dancing, etc.</a:t>
            </a:r>
          </a:p>
          <a:p>
            <a:r>
              <a:rPr lang="en-US" altLang="zh-CN" sz="2000">
                <a:latin typeface="Angsana New" panose="02020603050405020304" pitchFamily="18" charset="-34"/>
                <a:cs typeface="Angsana New" panose="02020603050405020304" pitchFamily="18" charset="-34"/>
              </a:rPr>
              <a:t>If you go to jump, don't shake your head, nod your head (shaking your head will make your mood more irritable) Do things with the same rhythm with a group of people, and you will have a connection with the world to ease your mood.</a:t>
            </a:r>
            <a:endParaRPr lang="zh-CN" altLang="en-US" sz="2000">
              <a:latin typeface="Angsana New" panose="02020603050405020304" pitchFamily="18" charset="-34"/>
              <a:cs typeface="Angsana New" panose="02020603050405020304" pitchFamily="18" charset="-34"/>
            </a:endParaRPr>
          </a:p>
        </p:txBody>
      </p:sp>
      <p:pic>
        <p:nvPicPr>
          <p:cNvPr id="14" name="Picture 4" descr="One in a crowd">
            <a:extLst>
              <a:ext uri="{FF2B5EF4-FFF2-40B4-BE49-F238E27FC236}">
                <a16:creationId xmlns:a16="http://schemas.microsoft.com/office/drawing/2014/main" id="{C9DD2991-D3B5-B156-5D15-EBF8B4D12A95}"/>
              </a:ext>
            </a:extLst>
          </p:cNvPr>
          <p:cNvPicPr>
            <a:picLocks noChangeAspect="1"/>
          </p:cNvPicPr>
          <p:nvPr/>
        </p:nvPicPr>
        <p:blipFill rotWithShape="1">
          <a:blip r:embed="rId2"/>
          <a:srcRect l="24974" r="16782"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732740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3" descr="Desk with stethoscope and computer keyboard">
            <a:extLst>
              <a:ext uri="{FF2B5EF4-FFF2-40B4-BE49-F238E27FC236}">
                <a16:creationId xmlns:a16="http://schemas.microsoft.com/office/drawing/2014/main" id="{450FDDF8-4925-E130-9E6A-C47C46276887}"/>
              </a:ext>
            </a:extLst>
          </p:cNvPr>
          <p:cNvPicPr>
            <a:picLocks noChangeAspect="1"/>
          </p:cNvPicPr>
          <p:nvPr/>
        </p:nvPicPr>
        <p:blipFill rotWithShape="1">
          <a:blip r:embed="rId2"/>
          <a:srcRect t="558" b="15172"/>
          <a:stretch/>
        </p:blipFill>
        <p:spPr>
          <a:xfrm>
            <a:off x="-3047" y="10"/>
            <a:ext cx="12191999" cy="6857990"/>
          </a:xfrm>
          <a:prstGeom prst="rect">
            <a:avLst/>
          </a:prstGeom>
        </p:spPr>
      </p:pic>
      <p:sp>
        <p:nvSpPr>
          <p:cNvPr id="10" name="Rectangle 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061007B2-AE26-7218-067D-5B43DD711C35}"/>
              </a:ext>
            </a:extLst>
          </p:cNvPr>
          <p:cNvSpPr>
            <a:spLocks noGrp="1"/>
          </p:cNvSpPr>
          <p:nvPr>
            <p:ph type="title"/>
          </p:nvPr>
        </p:nvSpPr>
        <p:spPr>
          <a:xfrm>
            <a:off x="249154" y="1641611"/>
            <a:ext cx="639718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br>
              <a:rPr lang="en-US" altLang="zh-CN" sz="6100" dirty="0">
                <a:solidFill>
                  <a:srgbClr val="FFFFFF"/>
                </a:solidFill>
                <a:latin typeface="Algerian" pitchFamily="82" charset="0"/>
              </a:rPr>
            </a:br>
            <a:br>
              <a:rPr lang="en-US" altLang="zh-CN" sz="6100" dirty="0">
                <a:solidFill>
                  <a:srgbClr val="FFFFFF"/>
                </a:solidFill>
                <a:latin typeface="Algerian" pitchFamily="82" charset="0"/>
              </a:rPr>
            </a:br>
            <a:r>
              <a:rPr lang="en-US" altLang="zh-CN" sz="5200" dirty="0">
                <a:solidFill>
                  <a:srgbClr val="FFFFFF"/>
                </a:solidFill>
                <a:latin typeface="Algerian" pitchFamily="82" charset="0"/>
              </a:rPr>
              <a:t>Thank you for listening!</a:t>
            </a:r>
          </a:p>
        </p:txBody>
      </p:sp>
      <p:sp>
        <p:nvSpPr>
          <p:cNvPr id="6" name="文本框 5">
            <a:extLst>
              <a:ext uri="{FF2B5EF4-FFF2-40B4-BE49-F238E27FC236}">
                <a16:creationId xmlns:a16="http://schemas.microsoft.com/office/drawing/2014/main" id="{B47B6218-98C0-A7BF-EC5B-275EA8492698}"/>
              </a:ext>
            </a:extLst>
          </p:cNvPr>
          <p:cNvSpPr txBox="1"/>
          <p:nvPr/>
        </p:nvSpPr>
        <p:spPr>
          <a:xfrm>
            <a:off x="582086" y="2870682"/>
            <a:ext cx="6233582" cy="369332"/>
          </a:xfrm>
          <a:prstGeom prst="rect">
            <a:avLst/>
          </a:prstGeom>
          <a:noFill/>
        </p:spPr>
        <p:txBody>
          <a:bodyPr wrap="square">
            <a:spAutoFit/>
          </a:bodyPr>
          <a:lstStyle/>
          <a:p>
            <a:r>
              <a:rPr lang="en-US" altLang="zh-CN" sz="1800" dirty="0">
                <a:solidFill>
                  <a:srgbClr val="FFFFFF"/>
                </a:solidFill>
                <a:latin typeface="Algerian" pitchFamily="82" charset="0"/>
              </a:rPr>
              <a:t>Go to a professional doctor if you need!!!</a:t>
            </a:r>
            <a:endParaRPr lang="zh-CN" altLang="en-US" dirty="0"/>
          </a:p>
        </p:txBody>
      </p:sp>
    </p:spTree>
    <p:extLst>
      <p:ext uri="{BB962C8B-B14F-4D97-AF65-F5344CB8AC3E}">
        <p14:creationId xmlns:p14="http://schemas.microsoft.com/office/powerpoint/2010/main" val="2097939312"/>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宽屏</PresentationFormat>
  <Slides>7</Slides>
  <Notes>0</Notes>
  <HiddenSlides>0</HiddenSlides>
  <ScaleCrop>false</ScaleCrop>
  <HeadingPairs>
    <vt:vector size="4" baseType="variant">
      <vt:variant>
        <vt:lpstr>主题</vt:lpstr>
      </vt:variant>
      <vt:variant>
        <vt:i4>1</vt:i4>
      </vt:variant>
      <vt:variant>
        <vt:lpstr>幻灯片标题</vt:lpstr>
      </vt:variant>
      <vt:variant>
        <vt:i4>7</vt:i4>
      </vt:variant>
    </vt:vector>
  </HeadingPairs>
  <TitlesOfParts>
    <vt:vector size="8" baseType="lpstr">
      <vt:lpstr>Office 主题​​</vt:lpstr>
      <vt:lpstr>About PTSD </vt:lpstr>
      <vt:lpstr>Content</vt:lpstr>
      <vt:lpstr>What is PTSD?</vt:lpstr>
      <vt:lpstr>How does PTSD exist?</vt:lpstr>
      <vt:lpstr>How does PTSD been found ?</vt:lpstr>
      <vt:lpstr>Some ways for getting better </vt:lpstr>
      <vt:lpstr>  Thank you for listening!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PTSD </dc:title>
  <dc:creator>媛 江</dc:creator>
  <cp:lastModifiedBy>江 媛</cp:lastModifiedBy>
  <cp:revision>1</cp:revision>
  <dcterms:created xsi:type="dcterms:W3CDTF">2024-01-31T05:35:02Z</dcterms:created>
  <dcterms:modified xsi:type="dcterms:W3CDTF">2024-02-01T06:24:14Z</dcterms:modified>
</cp:coreProperties>
</file>