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handoutMasterIdLst>
    <p:handoutMasterId r:id="rId11"/>
  </p:handoutMasterIdLst>
  <p:sldIdLst>
    <p:sldId id="256" r:id="rId3"/>
    <p:sldId id="272" r:id="rId4"/>
    <p:sldId id="269" r:id="rId6"/>
    <p:sldId id="278" r:id="rId7"/>
    <p:sldId id="277" r:id="rId8"/>
    <p:sldId id="281" r:id="rId9"/>
    <p:sldId id="276" r:id="rId10"/>
  </p:sldIdLst>
  <p:sldSz cx="12192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22" autoAdjust="0"/>
    <p:restoredTop sz="94660"/>
  </p:normalViewPr>
  <p:slideViewPr>
    <p:cSldViewPr snapToGrid="0">
      <p:cViewPr varScale="1">
        <p:scale>
          <a:sx n="90" d="100"/>
          <a:sy n="90" d="100"/>
        </p:scale>
        <p:origin x="90" y="23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75" d="100"/>
          <a:sy n="75" d="100"/>
        </p:scale>
        <p:origin x="1452" y="6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handoutMaster" Target="handoutMasters/handout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84EC56-8E46-498C-9F82-A1E67B00170F}" type="datetimeFigureOut">
              <a:rPr lang="zh-CN" altLang="en-US" smtClean="0"/>
            </a:fld>
            <a:endParaRPr lang="zh-CN" altLang="en-US"/>
          </a:p>
        </p:txBody>
      </p:sp>
      <p:sp>
        <p:nvSpPr>
          <p:cNvPr id="4" name="页脚占位符 3"/>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6E617E-3889-48F8-A988-C1F6B731C0C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p:nvPr>
        </p:nvSpPr>
        <p:spPr/>
      </p:sp>
      <p:sp>
        <p:nvSpPr>
          <p:cNvPr id="3" name="备注占位符 2"/>
          <p:cNvSpPr/>
          <p:nvPr>
            <p:ph type="body" idx="1"/>
          </p:nvPr>
        </p:nvSpPr>
        <p:spPr/>
        <p:txBody>
          <a:bodyPr/>
          <a:lstStyle/>
          <a:p>
            <a:endParaRPr lang="zh-CN" altLang="en-US"/>
          </a:p>
        </p:txBody>
      </p:sp>
      <p:sp>
        <p:nvSpPr>
          <p:cNvPr id="4" name="灯片编号占位符 3"/>
          <p:cNvSpPr/>
          <p:nvPr>
            <p:ph type="sldNum" sz="quarter" idx="10"/>
          </p:nvPr>
        </p:nvSpPr>
        <p:spPr/>
        <p:txBody>
          <a:bodyPr/>
          <a:lstStyle/>
          <a:p>
            <a:fld id="{51946357-78B1-4E8B-BC74-D18394D1E75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p:nvPr>
        </p:nvSpPr>
        <p:spPr/>
      </p:sp>
      <p:sp>
        <p:nvSpPr>
          <p:cNvPr id="3" name="备注占位符 2"/>
          <p:cNvSpPr/>
          <p:nvPr>
            <p:ph type="body" idx="1"/>
          </p:nvPr>
        </p:nvSpPr>
        <p:spPr/>
        <p:txBody>
          <a:bodyPr/>
          <a:lstStyle/>
          <a:p>
            <a:endParaRPr lang="zh-CN" altLang="en-US"/>
          </a:p>
        </p:txBody>
      </p:sp>
      <p:sp>
        <p:nvSpPr>
          <p:cNvPr id="4" name="灯片编号占位符 3"/>
          <p:cNvSpPr/>
          <p:nvPr>
            <p:ph type="sldNum" sz="quarter" idx="10"/>
          </p:nvPr>
        </p:nvSpPr>
        <p:spPr/>
        <p:txBody>
          <a:bodyPr/>
          <a:lstStyle/>
          <a:p>
            <a:fld id="{51946357-78B1-4E8B-BC74-D18394D1E75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p:nvPr>
        </p:nvSpPr>
        <p:spPr/>
      </p:sp>
      <p:sp>
        <p:nvSpPr>
          <p:cNvPr id="3" name="备注占位符 2"/>
          <p:cNvSpPr/>
          <p:nvPr>
            <p:ph type="body" idx="1"/>
          </p:nvPr>
        </p:nvSpPr>
        <p:spPr/>
        <p:txBody>
          <a:bodyPr/>
          <a:lstStyle/>
          <a:p>
            <a:endParaRPr lang="zh-CN" altLang="en-US"/>
          </a:p>
        </p:txBody>
      </p:sp>
      <p:sp>
        <p:nvSpPr>
          <p:cNvPr id="4" name="灯片编号占位符 3"/>
          <p:cNvSpPr/>
          <p:nvPr>
            <p:ph type="sldNum" sz="quarter" idx="10"/>
          </p:nvPr>
        </p:nvSpPr>
        <p:spPr/>
        <p:txBody>
          <a:bodyPr/>
          <a:lstStyle/>
          <a:p>
            <a:fld id="{51946357-78B1-4E8B-BC74-D18394D1E75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p:nvPr>
        </p:nvSpPr>
        <p:spPr/>
      </p:sp>
      <p:sp>
        <p:nvSpPr>
          <p:cNvPr id="3" name="备注占位符 2"/>
          <p:cNvSpPr/>
          <p:nvPr>
            <p:ph type="body" idx="1"/>
          </p:nvPr>
        </p:nvSpPr>
        <p:spPr/>
        <p:txBody>
          <a:bodyPr/>
          <a:lstStyle/>
          <a:p>
            <a:endParaRPr lang="zh-CN" altLang="en-US"/>
          </a:p>
        </p:txBody>
      </p:sp>
      <p:sp>
        <p:nvSpPr>
          <p:cNvPr id="4" name="灯片编号占位符 3"/>
          <p:cNvSpPr/>
          <p:nvPr>
            <p:ph type="sldNum" sz="quarter" idx="10"/>
          </p:nvPr>
        </p:nvSpPr>
        <p:spPr/>
        <p:txBody>
          <a:bodyPr/>
          <a:lstStyle/>
          <a:p>
            <a:fld id="{51946357-78B1-4E8B-BC74-D18394D1E75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p:nvPr>
        </p:nvSpPr>
        <p:spPr/>
      </p:sp>
      <p:sp>
        <p:nvSpPr>
          <p:cNvPr id="3" name="备注占位符 2"/>
          <p:cNvSpPr/>
          <p:nvPr>
            <p:ph type="body" idx="1"/>
          </p:nvPr>
        </p:nvSpPr>
        <p:spPr/>
        <p:txBody>
          <a:bodyPr/>
          <a:lstStyle/>
          <a:p>
            <a:endParaRPr lang="zh-CN" altLang="en-US"/>
          </a:p>
        </p:txBody>
      </p:sp>
      <p:sp>
        <p:nvSpPr>
          <p:cNvPr id="4" name="灯片编号占位符 3"/>
          <p:cNvSpPr/>
          <p:nvPr>
            <p:ph type="sldNum" sz="quarter" idx="10"/>
          </p:nvPr>
        </p:nvSpPr>
        <p:spPr/>
        <p:txBody>
          <a:bodyPr/>
          <a:lstStyle/>
          <a:p>
            <a:fld id="{51946357-78B1-4E8B-BC74-D18394D1E75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p:nvPr>
        </p:nvSpPr>
        <p:spPr/>
      </p:sp>
      <p:sp>
        <p:nvSpPr>
          <p:cNvPr id="3" name="备注占位符 2"/>
          <p:cNvSpPr/>
          <p:nvPr>
            <p:ph type="body" idx="1"/>
          </p:nvPr>
        </p:nvSpPr>
        <p:spPr/>
        <p:txBody>
          <a:bodyPr/>
          <a:lstStyle/>
          <a:p>
            <a:endParaRPr lang="zh-CN" altLang="en-US"/>
          </a:p>
        </p:txBody>
      </p:sp>
      <p:sp>
        <p:nvSpPr>
          <p:cNvPr id="4" name="灯片编号占位符 3"/>
          <p:cNvSpPr/>
          <p:nvPr>
            <p:ph type="sldNum" sz="quarter" idx="10"/>
          </p:nvPr>
        </p:nvSpPr>
        <p:spPr/>
        <p:txBody>
          <a:bodyPr/>
          <a:lstStyle/>
          <a:p>
            <a:fld id="{51946357-78B1-4E8B-BC74-D18394D1E75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p:nvPr>
            <p:ph type="ctrTitle"/>
          </p:nvPr>
        </p:nvSpPr>
        <p:spPr>
          <a:xfrm>
            <a:off x="1524000" y="1122363"/>
            <a:ext cx="9144000" cy="2387600"/>
          </a:xfrm>
        </p:spPr>
        <p:txBody>
          <a:bodyPr anchor="b"/>
          <a:lstStyle>
            <a:lvl1pPr algn="ctr">
              <a:defRPr sz="6000"/>
            </a:lvl1pPr>
          </a:lstStyle>
          <a:p>
            <a:r>
              <a:rPr lang="zh-CN" altLang="en-US" dirty="0" smtClean="0"/>
              <a:t>单击此处编辑母版标题样式</a:t>
            </a:r>
            <a:endParaRPr lang="zh-CN" altLang="en-US" dirty="0"/>
          </a:p>
        </p:txBody>
      </p:sp>
      <p:sp>
        <p:nvSpPr>
          <p:cNvPr id="3" name="副标题 2"/>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4" name="日期占位符 3"/>
          <p:cNvSpPr/>
          <p:nvPr>
            <p:ph type="dt" sz="half" idx="10"/>
          </p:nvPr>
        </p:nvSpPr>
        <p:spPr/>
        <p:txBody>
          <a:bodyPr/>
          <a:lstStyle/>
          <a:p>
            <a:fld id="{90106F6D-FB2C-4A93-B18F-24E90D5C3B62}"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20D686B1-6509-4CC6-A0C8-F609EF2537BF}" type="slidenum">
              <a:rPr lang="zh-CN" altLang="en-US" smtClean="0"/>
            </a:fld>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dirty="0" smtClean="0"/>
              <a:t>单击此处编辑母版标题样式</a:t>
            </a:r>
            <a:endParaRPr lang="zh-CN" altLang="en-US" dirty="0"/>
          </a:p>
        </p:txBody>
      </p:sp>
      <p:sp>
        <p:nvSpPr>
          <p:cNvPr id="3" name="内容占位符 2"/>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10"/>
          </p:nvPr>
        </p:nvSpPr>
        <p:spPr/>
        <p:txBody>
          <a:bodyPr/>
          <a:lstStyle/>
          <a:p>
            <a:fld id="{90106F6D-FB2C-4A93-B18F-24E90D5C3B62}"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20D686B1-6509-4CC6-A0C8-F609EF2537BF}" type="slidenum">
              <a:rPr lang="zh-CN" altLang="en-US" smtClean="0"/>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p:nvPr>
            <p:ph type="title"/>
          </p:nvPr>
        </p:nvSpPr>
        <p:spPr>
          <a:xfrm>
            <a:off x="831850" y="1709738"/>
            <a:ext cx="10515600" cy="2852737"/>
          </a:xfrm>
        </p:spPr>
        <p:txBody>
          <a:bodyPr anchor="b"/>
          <a:lstStyle>
            <a:lvl1pPr algn="l">
              <a:defRPr sz="6000"/>
            </a:lvl1pPr>
          </a:lstStyle>
          <a:p>
            <a:r>
              <a:rPr lang="zh-CN" altLang="en-US" smtClean="0"/>
              <a:t>单击此处编辑母版标题样式</a:t>
            </a:r>
            <a:endParaRPr lang="zh-CN" altLang="en-US"/>
          </a:p>
        </p:txBody>
      </p:sp>
      <p:sp>
        <p:nvSpPr>
          <p:cNvPr id="3" name="文本占位符 2"/>
          <p:cNvSpPr/>
          <p:nvPr>
            <p:ph type="body" idx="1"/>
          </p:nvPr>
        </p:nvSpPr>
        <p:spPr>
          <a:xfrm>
            <a:off x="831850" y="4589463"/>
            <a:ext cx="10515600" cy="1500187"/>
          </a:xfrm>
        </p:spPr>
        <p:txBody>
          <a:bodyPr/>
          <a:lstStyle>
            <a:lvl1pPr marL="0" indent="0" algn="l">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p:nvPr>
            <p:ph type="dt" sz="half" idx="10"/>
          </p:nvPr>
        </p:nvSpPr>
        <p:spPr/>
        <p:txBody>
          <a:bodyPr/>
          <a:lstStyle/>
          <a:p>
            <a:fld id="{90106F6D-FB2C-4A93-B18F-24E90D5C3B62}"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20D686B1-6509-4CC6-A0C8-F609EF2537BF}" type="slidenum">
              <a:rPr lang="zh-CN" altLang="en-US" smtClean="0"/>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dirty="0" smtClean="0"/>
              <a:t>单击此处编辑母版标题样式</a:t>
            </a:r>
            <a:endParaRPr lang="zh-CN" altLang="en-US" dirty="0"/>
          </a:p>
        </p:txBody>
      </p:sp>
      <p:sp>
        <p:nvSpPr>
          <p:cNvPr id="3" name="内容占位符 2"/>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p:nvPr>
            <p:ph type="dt" sz="half" idx="10"/>
          </p:nvPr>
        </p:nvSpPr>
        <p:spPr/>
        <p:txBody>
          <a:bodyPr/>
          <a:lstStyle/>
          <a:p>
            <a:fld id="{90106F6D-FB2C-4A93-B18F-24E90D5C3B62}" type="datetime1">
              <a:rPr lang="zh-CN" altLang="en-US" smtClean="0"/>
            </a:fld>
            <a:endParaRPr lang="zh-CN" altLang="en-US"/>
          </a:p>
        </p:txBody>
      </p:sp>
      <p:sp>
        <p:nvSpPr>
          <p:cNvPr id="6" name="页脚占位符 5"/>
          <p:cNvSpPr/>
          <p:nvPr>
            <p:ph type="ftr" sz="quarter" idx="11"/>
          </p:nvPr>
        </p:nvSpPr>
        <p:spPr/>
        <p:txBody>
          <a:bodyPr/>
          <a:lstStyle/>
          <a:p>
            <a:endParaRPr lang="zh-CN" altLang="en-US"/>
          </a:p>
        </p:txBody>
      </p:sp>
      <p:sp>
        <p:nvSpPr>
          <p:cNvPr id="7" name="灯片编号占位符 6"/>
          <p:cNvSpPr/>
          <p:nvPr>
            <p:ph type="sldNum" sz="quarter" idx="12"/>
          </p:nvPr>
        </p:nvSpPr>
        <p:spPr/>
        <p:txBody>
          <a:bodyPr/>
          <a:lstStyle/>
          <a:p>
            <a:fld id="{20D686B1-6509-4CC6-A0C8-F609EF2537BF}" type="slidenum">
              <a:rPr lang="zh-CN" altLang="en-US" smtClean="0"/>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p:nvPr>
            <p:ph type="title"/>
          </p:nvPr>
        </p:nvSpPr>
        <p:spPr>
          <a:xfrm>
            <a:off x="839788" y="365126"/>
            <a:ext cx="10515600" cy="970222"/>
          </a:xfrm>
        </p:spPr>
        <p:txBody>
          <a:bodyPr/>
          <a:lstStyle>
            <a:lvl1pPr algn="l">
              <a:defRPr/>
            </a:lvl1pPr>
          </a:lstStyle>
          <a:p>
            <a:r>
              <a:rPr lang="zh-CN" altLang="en-US" dirty="0" smtClean="0"/>
              <a:t>单击此处编辑母版标题样式</a:t>
            </a:r>
            <a:endParaRPr lang="zh-CN" altLang="en-US" dirty="0"/>
          </a:p>
        </p:txBody>
      </p:sp>
      <p:sp>
        <p:nvSpPr>
          <p:cNvPr id="3" name="文本占位符 2"/>
          <p:cNvSpPr/>
          <p:nvPr>
            <p:ph type="body" idx="1"/>
          </p:nvPr>
        </p:nvSpPr>
        <p:spPr>
          <a:xfrm>
            <a:off x="1259724" y="1567346"/>
            <a:ext cx="4701840" cy="710095"/>
          </a:xfrm>
        </p:spPr>
        <p:txBody>
          <a:bodyPr anchor="ctr" anchorCtr="0">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4" name="内容占位符 3"/>
          <p:cNvSpPr/>
          <p:nvPr>
            <p:ph sz="half" idx="2"/>
          </p:nvPr>
        </p:nvSpPr>
        <p:spPr>
          <a:xfrm>
            <a:off x="1259724" y="2338388"/>
            <a:ext cx="4701840" cy="3785964"/>
          </a:xfrm>
        </p:spPr>
        <p:txBody>
          <a:bodyPr>
            <a:normAutofit/>
          </a:bodyPr>
          <a:lstStyle>
            <a:lvl1pPr>
              <a:defRPr sz="2400"/>
            </a:lvl1pPr>
            <a:lvl2pPr>
              <a:defRPr sz="2000"/>
            </a:lvl2pPr>
            <a:lvl3pPr>
              <a:defRPr sz="1800"/>
            </a:lvl3pPr>
            <a:lvl4pPr>
              <a:defRPr sz="1600"/>
            </a:lvl4pPr>
            <a:lvl5pPr>
              <a:defRPr sz="16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p:nvPr>
            <p:ph type="body" sz="quarter" idx="3"/>
          </p:nvPr>
        </p:nvSpPr>
        <p:spPr>
          <a:xfrm>
            <a:off x="6289616" y="1567346"/>
            <a:ext cx="4701841" cy="710095"/>
          </a:xfrm>
        </p:spPr>
        <p:txBody>
          <a:bodyPr vert="horz" lIns="91440" tIns="45720" rIns="91440" bIns="45720" rtlCol="0" anchor="ctr" anchorCtr="0">
            <a:normAutofit/>
          </a:bodyPr>
          <a:lstStyle>
            <a:lvl1pPr marL="228600" indent="-228600">
              <a:buNone/>
              <a:defRPr lang="zh-CN" altLang="en-US" b="0" smtClean="0"/>
            </a:lvl1pPr>
          </a:lstStyle>
          <a:p>
            <a:pPr marL="0" lvl="0" indent="0"/>
            <a:r>
              <a:rPr lang="zh-CN" altLang="en-US" smtClean="0"/>
              <a:t>单击此处编辑母版文本样式</a:t>
            </a:r>
            <a:endParaRPr lang="zh-CN" altLang="en-US" smtClean="0"/>
          </a:p>
        </p:txBody>
      </p:sp>
      <p:sp>
        <p:nvSpPr>
          <p:cNvPr id="6" name="内容占位符 5"/>
          <p:cNvSpPr/>
          <p:nvPr>
            <p:ph sz="quarter" idx="4"/>
          </p:nvPr>
        </p:nvSpPr>
        <p:spPr>
          <a:xfrm>
            <a:off x="6289616" y="2357460"/>
            <a:ext cx="4701841" cy="3766892"/>
          </a:xfrm>
        </p:spPr>
        <p:txBody>
          <a:bodyPr>
            <a:normAutofit/>
          </a:bodyPr>
          <a:lstStyle>
            <a:lvl1pPr>
              <a:defRPr sz="2400"/>
            </a:lvl1pPr>
            <a:lvl2pPr>
              <a:defRPr sz="2000"/>
            </a:lvl2pPr>
            <a:lvl3pPr>
              <a:defRPr sz="1800"/>
            </a:lvl3pPr>
            <a:lvl4pPr>
              <a:defRPr sz="1600"/>
            </a:lvl4pPr>
            <a:lvl5pPr>
              <a:defRPr sz="1600"/>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p:nvPr>
            <p:ph type="dt" sz="half" idx="10"/>
          </p:nvPr>
        </p:nvSpPr>
        <p:spPr/>
        <p:txBody>
          <a:bodyPr/>
          <a:lstStyle/>
          <a:p>
            <a:fld id="{0D4851DC-CD24-4E20-AC43-84D4817493CE}" type="datetime1">
              <a:rPr lang="zh-CN" altLang="en-US" smtClean="0"/>
            </a:fld>
            <a:endParaRPr lang="zh-CN" altLang="en-US"/>
          </a:p>
        </p:txBody>
      </p:sp>
      <p:sp>
        <p:nvSpPr>
          <p:cNvPr id="8" name="页脚占位符 7"/>
          <p:cNvSpPr/>
          <p:nvPr>
            <p:ph type="ftr" sz="quarter" idx="11"/>
          </p:nvPr>
        </p:nvSpPr>
        <p:spPr/>
        <p:txBody>
          <a:bodyPr/>
          <a:lstStyle/>
          <a:p>
            <a:endParaRPr lang="zh-CN" altLang="en-US"/>
          </a:p>
        </p:txBody>
      </p:sp>
      <p:sp>
        <p:nvSpPr>
          <p:cNvPr id="9" name="灯片编号占位符 8"/>
          <p:cNvSpPr/>
          <p:nvPr>
            <p:ph type="sldNum" sz="quarter" idx="12"/>
          </p:nvPr>
        </p:nvSpPr>
        <p:spPr/>
        <p:txBody>
          <a:bodyPr/>
          <a:lstStyle/>
          <a:p>
            <a:fld id="{75F1D1A5-9DB9-47CE-AB47-B90B00FE3C9F}" type="slidenum">
              <a:rPr lang="zh-CN" altLang="en-US" smtClean="0"/>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dirty="0" smtClean="0"/>
              <a:t>单击此处编辑母版标题样式</a:t>
            </a:r>
            <a:endParaRPr lang="zh-CN" altLang="en-US" dirty="0"/>
          </a:p>
        </p:txBody>
      </p:sp>
      <p:sp>
        <p:nvSpPr>
          <p:cNvPr id="3" name="日期占位符 2"/>
          <p:cNvSpPr/>
          <p:nvPr>
            <p:ph type="dt" sz="half" idx="10"/>
          </p:nvPr>
        </p:nvSpPr>
        <p:spPr/>
        <p:txBody>
          <a:bodyPr/>
          <a:lstStyle/>
          <a:p>
            <a:fld id="{90106F6D-FB2C-4A93-B18F-24E90D5C3B62}" type="datetime1">
              <a:rPr lang="zh-CN" altLang="en-US" smtClean="0"/>
            </a:fld>
            <a:endParaRPr lang="zh-CN" altLang="en-US"/>
          </a:p>
        </p:txBody>
      </p:sp>
      <p:sp>
        <p:nvSpPr>
          <p:cNvPr id="4" name="页脚占位符 3"/>
          <p:cNvSpPr/>
          <p:nvPr>
            <p:ph type="ftr" sz="quarter" idx="11"/>
          </p:nvPr>
        </p:nvSpPr>
        <p:spPr/>
        <p:txBody>
          <a:bodyPr/>
          <a:lstStyle/>
          <a:p>
            <a:endParaRPr lang="zh-CN" altLang="en-US"/>
          </a:p>
        </p:txBody>
      </p:sp>
      <p:sp>
        <p:nvSpPr>
          <p:cNvPr id="5" name="灯片编号占位符 4"/>
          <p:cNvSpPr/>
          <p:nvPr>
            <p:ph type="sldNum" sz="quarter" idx="12"/>
          </p:nvPr>
        </p:nvSpPr>
        <p:spPr/>
        <p:txBody>
          <a:bodyPr/>
          <a:lstStyle/>
          <a:p>
            <a:fld id="{20D686B1-6509-4CC6-A0C8-F609EF2537BF}" type="slidenum">
              <a:rPr lang="zh-CN" altLang="en-US" smtClean="0"/>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p:nvPr>
            <p:ph type="dt" sz="half" idx="10"/>
          </p:nvPr>
        </p:nvSpPr>
        <p:spPr/>
        <p:txBody>
          <a:bodyPr/>
          <a:lstStyle/>
          <a:p>
            <a:fld id="{90106F6D-FB2C-4A93-B18F-24E90D5C3B62}" type="datetime1">
              <a:rPr lang="zh-CN" altLang="en-US" smtClean="0"/>
            </a:fld>
            <a:endParaRPr lang="zh-CN" altLang="en-US"/>
          </a:p>
        </p:txBody>
      </p:sp>
      <p:sp>
        <p:nvSpPr>
          <p:cNvPr id="3" name="页脚占位符 2"/>
          <p:cNvSpPr/>
          <p:nvPr>
            <p:ph type="ftr" sz="quarter" idx="11"/>
          </p:nvPr>
        </p:nvSpPr>
        <p:spPr/>
        <p:txBody>
          <a:bodyPr/>
          <a:lstStyle/>
          <a:p>
            <a:endParaRPr lang="zh-CN" altLang="en-US"/>
          </a:p>
        </p:txBody>
      </p:sp>
      <p:sp>
        <p:nvSpPr>
          <p:cNvPr id="4" name="灯片编号占位符 3"/>
          <p:cNvSpPr/>
          <p:nvPr>
            <p:ph type="sldNum" sz="quarter" idx="12"/>
          </p:nvPr>
        </p:nvSpPr>
        <p:spPr/>
        <p:txBody>
          <a:bodyPr/>
          <a:lstStyle/>
          <a:p>
            <a:fld id="{20D686B1-6509-4CC6-A0C8-F609EF2537BF}" type="slidenum">
              <a:rPr lang="zh-CN" altLang="en-US" smtClean="0"/>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p:nvPr>
            <p:ph type="body" sz="half" idx="2"/>
          </p:nvPr>
        </p:nvSpPr>
        <p:spPr>
          <a:xfrm>
            <a:off x="839788" y="2057400"/>
            <a:ext cx="4165349"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p:nvPr>
            <p:ph type="dt" sz="half" idx="10"/>
          </p:nvPr>
        </p:nvSpPr>
        <p:spPr/>
        <p:txBody>
          <a:bodyPr/>
          <a:lstStyle/>
          <a:p>
            <a:fld id="{EB018836-6699-441E-9BAB-C61FC75AFD51}" type="datetime1">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p:nvPr>
            <p:ph type="ftr" sz="quarter" idx="11"/>
          </p:nvPr>
        </p:nvSpPr>
        <p:spPr/>
        <p:txBody>
          <a:bodyPr/>
          <a:lstStyle/>
          <a:p>
            <a:endParaRPr lang="zh-CN" altLang="en-US">
              <a:solidFill>
                <a:prstClr val="black">
                  <a:tint val="75000"/>
                </a:prstClr>
              </a:solidFill>
            </a:endParaRPr>
          </a:p>
        </p:txBody>
      </p:sp>
      <p:sp>
        <p:nvSpPr>
          <p:cNvPr id="7" name="灯片编号占位符 6"/>
          <p:cNvSpPr/>
          <p:nvPr>
            <p:ph type="sldNum" sz="quarter" idx="12"/>
          </p:nvPr>
        </p:nvSpPr>
        <p:spPr/>
        <p:txBody>
          <a:bodyPr/>
          <a:lstStyle/>
          <a:p>
            <a:fld id="{3040BF0B-87F8-415C-BAC5-F65F41346B0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p:nvPr>
            <p:ph type="title" orient="vert"/>
          </p:nvPr>
        </p:nvSpPr>
        <p:spPr>
          <a:xfrm>
            <a:off x="8724900" y="365125"/>
            <a:ext cx="2628900" cy="5811838"/>
          </a:xfrm>
        </p:spPr>
        <p:txBody>
          <a:bodyPr vert="eaVert"/>
          <a:lstStyle/>
          <a:p>
            <a:r>
              <a:rPr lang="zh-CN" altLang="en-US" dirty="0" smtClean="0"/>
              <a:t>单击此处编辑母版标题样式</a:t>
            </a:r>
            <a:endParaRPr lang="zh-CN" altLang="en-US" dirty="0"/>
          </a:p>
        </p:txBody>
      </p:sp>
      <p:sp>
        <p:nvSpPr>
          <p:cNvPr id="3" name="竖排文字占位符 2"/>
          <p:cNvSpPr/>
          <p:nvPr>
            <p:ph type="body" orient="vert" idx="1"/>
          </p:nvPr>
        </p:nvSpPr>
        <p:spPr>
          <a:xfrm>
            <a:off x="838200" y="365125"/>
            <a:ext cx="7734300"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p:nvPr>
            <p:ph type="dt" sz="half" idx="10"/>
          </p:nvPr>
        </p:nvSpPr>
        <p:spPr/>
        <p:txBody>
          <a:bodyPr/>
          <a:lstStyle/>
          <a:p>
            <a:fld id="{90106F6D-FB2C-4A93-B18F-24E90D5C3B62}"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20D686B1-6509-4CC6-A0C8-F609EF2537BF}" type="slidenum">
              <a:rPr lang="zh-CN" altLang="en-US" smtClean="0"/>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E2723"/>
        </a:solidFill>
        <a:effectLst/>
      </p:bgPr>
    </p:bg>
    <p:spTree>
      <p:nvGrpSpPr>
        <p:cNvPr id="1" name=""/>
        <p:cNvGrpSpPr/>
        <p:nvPr/>
      </p:nvGrpSpPr>
      <p:grpSpPr>
        <a:xfrm>
          <a:off x="0" y="0"/>
          <a:ext cx="0" cy="0"/>
          <a:chOff x="0" y="0"/>
          <a:chExt cx="0" cy="0"/>
        </a:xfrm>
      </p:grpSpPr>
      <p:sp>
        <p:nvSpPr>
          <p:cNvPr id="2" name="标题占位符 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06F6D-FB2C-4A93-B18F-24E90D5C3B62}" type="datetime1">
              <a:rPr lang="zh-CN" altLang="en-US" smtClean="0"/>
            </a:fld>
            <a:endParaRPr lang="zh-CN" altLang="en-US"/>
          </a:p>
        </p:txBody>
      </p:sp>
      <p:sp>
        <p:nvSpPr>
          <p:cNvPr id="5" name="页脚占位符 4"/>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D686B1-6509-4CC6-A0C8-F609EF2537B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5.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tags" Target="../tags/tag7.xml"/><Relationship Id="rId2" Type="http://schemas.openxmlformats.org/officeDocument/2006/relationships/image" Target="../media/image10.png"/><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ags" Target="../tags/tag9.xml"/><Relationship Id="rId2" Type="http://schemas.openxmlformats.org/officeDocument/2006/relationships/image" Target="../media/image11.png"/><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tags" Target="../tags/tag11.xml"/><Relationship Id="rId2" Type="http://schemas.openxmlformats.org/officeDocument/2006/relationships/image" Target="../media/image12.png"/><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private/var/mobile/Containers/Data/Application/F8CE5631-D0D5-4503-A78E-8AE9A5D278A7/tmp/insert_image_tmp_dir/2024-01-16 23:16:32.810000.png2024-01-16 23:16:32.810000"/>
          <p:cNvPicPr>
            <a:picLocks noChangeAspect="1"/>
          </p:cNvPicPr>
          <p:nvPr/>
        </p:nvPicPr>
        <p:blipFill>
          <a:blip r:embed="rId1"/>
          <a:srcRect/>
          <a:stretch>
            <a:fillRect/>
          </a:stretch>
        </p:blipFill>
        <p:spPr>
          <a:xfrm>
            <a:off x="1491933" y="-22542"/>
            <a:ext cx="5257800" cy="6903085"/>
          </a:xfrm>
          <a:prstGeom prst="rect">
            <a:avLst/>
          </a:prstGeom>
        </p:spPr>
      </p:pic>
      <p:sp>
        <p:nvSpPr>
          <p:cNvPr id="15" name="文本框 14"/>
          <p:cNvSpPr txBox="1"/>
          <p:nvPr/>
        </p:nvSpPr>
        <p:spPr>
          <a:xfrm>
            <a:off x="7577455" y="1253490"/>
            <a:ext cx="4280535" cy="3356610"/>
          </a:xfrm>
          <a:prstGeom prst="rect">
            <a:avLst/>
          </a:prstGeom>
          <a:noFill/>
        </p:spPr>
        <p:txBody>
          <a:bodyPr wrap="square" rtlCol="0">
            <a:noAutofit/>
          </a:bodyPr>
          <a:p>
            <a:pPr indent="0" algn="l">
              <a:lnSpc>
                <a:spcPct val="100000"/>
              </a:lnSpc>
              <a:buNone/>
            </a:pPr>
            <a:r>
              <a:rPr lang="en-US" altLang="zh-CN" sz="6000" b="1">
                <a:solidFill>
                  <a:schemeClr val="bg1">
                    <a:lumMod val="85000"/>
                  </a:schemeClr>
                </a:solidFill>
                <a:latin typeface="微软雅黑" charset="0"/>
                <a:ea typeface="微软雅黑" charset="0"/>
              </a:rPr>
              <a:t>Ancient Greek Sculpture</a:t>
            </a:r>
            <a:endParaRPr lang="en-US" altLang="zh-CN" sz="6000" b="1">
              <a:solidFill>
                <a:schemeClr val="bg1">
                  <a:lumMod val="85000"/>
                </a:schemeClr>
              </a:solidFill>
              <a:latin typeface="微软雅黑" charset="0"/>
              <a:ea typeface="微软雅黑" charset="0"/>
            </a:endParaRPr>
          </a:p>
        </p:txBody>
      </p:sp>
      <p:sp>
        <p:nvSpPr>
          <p:cNvPr id="10" name="文本占位符 11"/>
          <p:cNvSpPr txBox="1"/>
          <p:nvPr>
            <p:custDataLst>
              <p:tags r:id="rId2"/>
            </p:custDataLst>
          </p:nvPr>
        </p:nvSpPr>
        <p:spPr>
          <a:xfrm>
            <a:off x="7822565" y="6045200"/>
            <a:ext cx="3478530" cy="653415"/>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sz="3600" dirty="0" smtClean="0">
                <a:solidFill>
                  <a:schemeClr val="bg1">
                    <a:lumMod val="85000"/>
                  </a:schemeClr>
                </a:solidFill>
              </a:rPr>
              <a:t>Yara</a:t>
            </a:r>
            <a:endParaRPr lang="en-US" altLang="zh-CN" sz="3600" dirty="0" smtClean="0">
              <a:solidFill>
                <a:schemeClr val="bg1">
                  <a:lumMod val="85000"/>
                </a:schemeClr>
              </a:solidFill>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private/var/mobile/Containers/Data/Application/D166172D-49F6-4D6D-BA6E-4BF0969C81AC/tmp/insert_image_tmp_dir/2024-01-01 19:24:32.159000.png2024-01-01 19:24:32.159000"/>
          <p:cNvPicPr>
            <a:picLocks noChangeAspect="1"/>
          </p:cNvPicPr>
          <p:nvPr/>
        </p:nvPicPr>
        <p:blipFill>
          <a:blip r:embed="rId1"/>
          <a:srcRect/>
          <a:stretch>
            <a:fillRect/>
          </a:stretch>
        </p:blipFill>
        <p:spPr>
          <a:xfrm>
            <a:off x="-140970" y="12700"/>
            <a:ext cx="12473305" cy="7020560"/>
          </a:xfrm>
          <a:prstGeom prst="rect">
            <a:avLst/>
          </a:prstGeom>
        </p:spPr>
      </p:pic>
      <p:pic>
        <p:nvPicPr>
          <p:cNvPr id="9" name="图片 8" descr="2023-11-26 23:02:56.391000"/>
          <p:cNvPicPr>
            <a:picLocks noChangeAspect="1"/>
          </p:cNvPicPr>
          <p:nvPr/>
        </p:nvPicPr>
        <p:blipFill>
          <a:blip r:embed="rId2"/>
          <a:stretch>
            <a:fillRect/>
          </a:stretch>
        </p:blipFill>
        <p:spPr>
          <a:xfrm>
            <a:off x="1040765" y="494665"/>
            <a:ext cx="10636250" cy="6055995"/>
          </a:xfrm>
          <a:prstGeom prst="rect">
            <a:avLst/>
          </a:prstGeom>
        </p:spPr>
      </p:pic>
      <p:pic>
        <p:nvPicPr>
          <p:cNvPr id="2" name="图片 1" descr="2024-01-16 23:26:10.346000"/>
          <p:cNvPicPr>
            <a:picLocks noChangeAspect="1"/>
          </p:cNvPicPr>
          <p:nvPr/>
        </p:nvPicPr>
        <p:blipFill>
          <a:blip r:embed="rId3"/>
          <a:stretch>
            <a:fillRect/>
          </a:stretch>
        </p:blipFill>
        <p:spPr>
          <a:xfrm>
            <a:off x="2032000" y="-537845"/>
            <a:ext cx="8127365" cy="5745480"/>
          </a:xfrm>
          <a:prstGeom prst="rect">
            <a:avLst/>
          </a:prstGeom>
        </p:spPr>
      </p:pic>
      <p:pic>
        <p:nvPicPr>
          <p:cNvPr id="6" name="图片 5" descr="2024-01-16 23:27:19.687000"/>
          <p:cNvPicPr>
            <a:picLocks noChangeAspect="1"/>
          </p:cNvPicPr>
          <p:nvPr/>
        </p:nvPicPr>
        <p:blipFill>
          <a:blip r:embed="rId4"/>
          <a:stretch>
            <a:fillRect/>
          </a:stretch>
        </p:blipFill>
        <p:spPr>
          <a:xfrm>
            <a:off x="5433695" y="3159125"/>
            <a:ext cx="1099820" cy="2282825"/>
          </a:xfrm>
          <a:prstGeom prst="rect">
            <a:avLst/>
          </a:prstGeom>
        </p:spPr>
      </p:pic>
      <p:pic>
        <p:nvPicPr>
          <p:cNvPr id="7" name="图片 6" descr="2024-01-16 23:27:44.638000"/>
          <p:cNvPicPr>
            <a:picLocks noChangeAspect="1"/>
          </p:cNvPicPr>
          <p:nvPr/>
        </p:nvPicPr>
        <p:blipFill>
          <a:blip r:embed="rId5"/>
          <a:stretch>
            <a:fillRect/>
          </a:stretch>
        </p:blipFill>
        <p:spPr>
          <a:xfrm>
            <a:off x="7504430" y="3052445"/>
            <a:ext cx="2654935" cy="2389505"/>
          </a:xfrm>
          <a:prstGeom prst="rect">
            <a:avLst/>
          </a:prstGeom>
        </p:spPr>
      </p:pic>
      <p:pic>
        <p:nvPicPr>
          <p:cNvPr id="8" name="图片 7" descr="2024-01-16 23:28:55.143000"/>
          <p:cNvPicPr>
            <a:picLocks noChangeAspect="1"/>
          </p:cNvPicPr>
          <p:nvPr/>
        </p:nvPicPr>
        <p:blipFill>
          <a:blip r:embed="rId6"/>
          <a:stretch>
            <a:fillRect/>
          </a:stretch>
        </p:blipFill>
        <p:spPr>
          <a:xfrm>
            <a:off x="2734310" y="3414395"/>
            <a:ext cx="1548765" cy="210439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1"/>
          <p:cNvSpPr txBox="1"/>
          <p:nvPr>
            <p:custDataLst>
              <p:tags r:id="rId1"/>
            </p:custDataLst>
          </p:nvPr>
        </p:nvSpPr>
        <p:spPr>
          <a:xfrm>
            <a:off x="379730" y="307975"/>
            <a:ext cx="5868035" cy="1199515"/>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sz="3600" b="1" dirty="0" smtClean="0">
                <a:solidFill>
                  <a:schemeClr val="bg1">
                    <a:lumMod val="85000"/>
                  </a:schemeClr>
                </a:solidFill>
              </a:rPr>
              <a:t>Archaic and </a:t>
            </a:r>
            <a:r>
              <a:rPr lang="en-US" altLang="zh-CN" sz="3600" b="1" dirty="0" smtClean="0">
                <a:solidFill>
                  <a:schemeClr val="bg1">
                    <a:lumMod val="85000"/>
                  </a:schemeClr>
                </a:solidFill>
                <a:sym typeface="+mn-ea"/>
              </a:rPr>
              <a:t>Classical</a:t>
            </a:r>
            <a:endParaRPr lang="en-US" altLang="zh-CN" sz="3600" b="1" dirty="0" smtClean="0">
              <a:solidFill>
                <a:schemeClr val="bg1">
                  <a:lumMod val="85000"/>
                </a:schemeClr>
              </a:solidFill>
              <a:sym typeface="+mn-ea"/>
            </a:endParaRPr>
          </a:p>
        </p:txBody>
      </p:sp>
      <p:sp>
        <p:nvSpPr>
          <p:cNvPr id="3" name="文本框 2"/>
          <p:cNvSpPr txBox="1"/>
          <p:nvPr/>
        </p:nvSpPr>
        <p:spPr>
          <a:xfrm>
            <a:off x="485140" y="915035"/>
            <a:ext cx="7715885" cy="5948680"/>
          </a:xfrm>
          <a:prstGeom prst="rect">
            <a:avLst/>
          </a:prstGeom>
          <a:noFill/>
        </p:spPr>
        <p:txBody>
          <a:bodyPr wrap="square" rtlCol="0">
            <a:noAutofit/>
          </a:bodyPr>
          <a:p>
            <a:pPr indent="0" algn="l">
              <a:lnSpc>
                <a:spcPct val="100000"/>
              </a:lnSpc>
              <a:buNone/>
            </a:pPr>
            <a:r>
              <a:rPr lang="en-US" altLang="zh-CN" sz="2400" b="1">
                <a:solidFill>
                  <a:schemeClr val="accent2">
                    <a:lumMod val="75000"/>
                  </a:schemeClr>
                </a:solidFill>
                <a:latin typeface="Calibri" charset="0"/>
                <a:ea typeface="Calibri" charset="0"/>
              </a:rPr>
              <a:t>ARCHAIC:</a:t>
            </a:r>
            <a:r>
              <a:rPr lang="en-US" altLang="zh-CN" sz="2400">
                <a:solidFill>
                  <a:schemeClr val="bg1">
                    <a:lumMod val="95000"/>
                  </a:schemeClr>
                </a:solidFill>
                <a:latin typeface="Calibri" charset="0"/>
                <a:ea typeface="Calibri" charset="0"/>
              </a:rPr>
              <a:t> </a:t>
            </a:r>
            <a:r>
              <a:rPr lang="zh-CN" altLang="en-US" sz="2400">
                <a:solidFill>
                  <a:schemeClr val="bg1">
                    <a:lumMod val="95000"/>
                  </a:schemeClr>
                </a:solidFill>
                <a:latin typeface="Calibri" charset="0"/>
                <a:ea typeface="Calibri" charset="0"/>
              </a:rPr>
              <a:t>Inspired by the monumental stone sculpture of ancient Egyp</a:t>
            </a:r>
            <a:r>
              <a:rPr lang="en-US" altLang="zh-CN" sz="2400">
                <a:solidFill>
                  <a:schemeClr val="bg1">
                    <a:lumMod val="95000"/>
                  </a:schemeClr>
                </a:solidFill>
                <a:latin typeface="Calibri" charset="0"/>
                <a:ea typeface="Calibri" charset="0"/>
              </a:rPr>
              <a:t>t</a:t>
            </a:r>
            <a:r>
              <a:rPr lang="zh-CN" altLang="en-US" sz="2400">
                <a:solidFill>
                  <a:schemeClr val="bg1">
                    <a:lumMod val="95000"/>
                  </a:schemeClr>
                </a:solidFill>
                <a:latin typeface="Calibri" charset="0"/>
                <a:ea typeface="Calibri" charset="0"/>
              </a:rPr>
              <a:t> and Mesopotamia, the Greeks began again to </a:t>
            </a:r>
            <a:r>
              <a:rPr lang="zh-CN" altLang="en-US" sz="2400" i="1">
                <a:solidFill>
                  <a:schemeClr val="accent2">
                    <a:lumMod val="60000"/>
                    <a:lumOff val="40000"/>
                  </a:schemeClr>
                </a:solidFill>
                <a:latin typeface="Calibri" charset="0"/>
                <a:ea typeface="Calibri" charset="0"/>
              </a:rPr>
              <a:t>carve in stone</a:t>
            </a:r>
            <a:r>
              <a:rPr lang="zh-CN" altLang="en-US" sz="2400">
                <a:solidFill>
                  <a:schemeClr val="bg1">
                    <a:lumMod val="95000"/>
                  </a:schemeClr>
                </a:solidFill>
                <a:latin typeface="Calibri" charset="0"/>
                <a:ea typeface="Calibri" charset="0"/>
              </a:rPr>
              <a:t>. </a:t>
            </a:r>
            <a:r>
              <a:rPr lang="zh-CN" altLang="en-US" sz="2400" i="1">
                <a:solidFill>
                  <a:schemeClr val="accent2">
                    <a:lumMod val="60000"/>
                    <a:lumOff val="40000"/>
                  </a:schemeClr>
                </a:solidFill>
                <a:latin typeface="Calibri" charset="0"/>
                <a:ea typeface="Calibri" charset="0"/>
              </a:rPr>
              <a:t>Free-standing figures</a:t>
            </a:r>
            <a:r>
              <a:rPr lang="zh-CN" altLang="en-US" sz="2400">
                <a:solidFill>
                  <a:schemeClr val="bg1">
                    <a:lumMod val="95000"/>
                  </a:schemeClr>
                </a:solidFill>
                <a:latin typeface="Calibri" charset="0"/>
                <a:ea typeface="Calibri" charset="0"/>
              </a:rPr>
              <a:t> share the solidity and frontal stance characteristic of Eastern models, but their forms are more dynamic than those of Egyptian sculpture</a:t>
            </a:r>
            <a:r>
              <a:rPr lang="en-US" altLang="zh-CN" sz="2400">
                <a:solidFill>
                  <a:schemeClr val="bg1">
                    <a:lumMod val="95000"/>
                  </a:schemeClr>
                </a:solidFill>
                <a:latin typeface="Calibri" charset="0"/>
                <a:ea typeface="Calibri" charset="0"/>
              </a:rPr>
              <a:t>.</a:t>
            </a:r>
            <a:endParaRPr lang="en-US" altLang="zh-CN" sz="2400">
              <a:solidFill>
                <a:schemeClr val="bg1">
                  <a:lumMod val="95000"/>
                </a:schemeClr>
              </a:solidFill>
              <a:latin typeface="Calibri" charset="0"/>
              <a:ea typeface="Calibri" charset="0"/>
            </a:endParaRPr>
          </a:p>
          <a:p>
            <a:pPr indent="0" algn="l">
              <a:lnSpc>
                <a:spcPct val="100000"/>
              </a:lnSpc>
              <a:buNone/>
            </a:pPr>
            <a:endParaRPr lang="en-US" altLang="zh-CN" sz="2400">
              <a:solidFill>
                <a:schemeClr val="bg1">
                  <a:lumMod val="95000"/>
                </a:schemeClr>
              </a:solidFill>
              <a:latin typeface="Calibri" charset="0"/>
              <a:ea typeface="Calibri" charset="0"/>
            </a:endParaRPr>
          </a:p>
          <a:p>
            <a:pPr indent="0" algn="l">
              <a:lnSpc>
                <a:spcPct val="100000"/>
              </a:lnSpc>
              <a:buNone/>
            </a:pPr>
            <a:r>
              <a:rPr lang="en-US" altLang="zh-CN" sz="2400" b="1">
                <a:solidFill>
                  <a:schemeClr val="accent2">
                    <a:lumMod val="75000"/>
                  </a:schemeClr>
                </a:solidFill>
                <a:latin typeface="Calibri" charset="0"/>
                <a:ea typeface="Calibri" charset="0"/>
              </a:rPr>
              <a:t>CLASSICAL:</a:t>
            </a:r>
            <a:r>
              <a:rPr lang="en-US" altLang="zh-CN" sz="2400">
                <a:solidFill>
                  <a:schemeClr val="bg1">
                    <a:lumMod val="95000"/>
                  </a:schemeClr>
                </a:solidFill>
                <a:latin typeface="Calibri" charset="0"/>
                <a:ea typeface="Calibri" charset="0"/>
              </a:rPr>
              <a:t>The Classical period saw a revolution of Greek sculpture, sometimes associated by historians with the popular culture surrounding the introduction of democracy and the end of the aristocratic culture associated with the kouroi. The Classical period saw </a:t>
            </a:r>
            <a:r>
              <a:rPr lang="en-US" altLang="zh-CN" sz="2400" i="1">
                <a:solidFill>
                  <a:schemeClr val="accent2">
                    <a:lumMod val="60000"/>
                    <a:lumOff val="40000"/>
                  </a:schemeClr>
                </a:solidFill>
                <a:latin typeface="Calibri" charset="0"/>
                <a:ea typeface="Calibri" charset="0"/>
              </a:rPr>
              <a:t>changes in the style and function of sculpture</a:t>
            </a:r>
            <a:r>
              <a:rPr lang="en-US" altLang="zh-CN" sz="2400">
                <a:solidFill>
                  <a:schemeClr val="bg1">
                    <a:lumMod val="95000"/>
                  </a:schemeClr>
                </a:solidFill>
                <a:latin typeface="Calibri" charset="0"/>
                <a:ea typeface="Calibri" charset="0"/>
              </a:rPr>
              <a:t>, along with a dramatic </a:t>
            </a:r>
            <a:r>
              <a:rPr lang="en-US" altLang="zh-CN" sz="2400" i="1">
                <a:solidFill>
                  <a:schemeClr val="accent2">
                    <a:lumMod val="60000"/>
                    <a:lumOff val="40000"/>
                  </a:schemeClr>
                </a:solidFill>
                <a:latin typeface="Calibri" charset="0"/>
                <a:ea typeface="Calibri" charset="0"/>
              </a:rPr>
              <a:t>increase in the technical skill of Greek sculptors in depicting realistic human forms.</a:t>
            </a:r>
            <a:r>
              <a:rPr lang="en-US" altLang="zh-CN" sz="2400">
                <a:solidFill>
                  <a:schemeClr val="bg1">
                    <a:lumMod val="95000"/>
                  </a:schemeClr>
                </a:solidFill>
                <a:latin typeface="Calibri" charset="0"/>
                <a:ea typeface="Calibri" charset="0"/>
              </a:rPr>
              <a:t> Poses also became more </a:t>
            </a:r>
            <a:r>
              <a:rPr lang="en-US" altLang="zh-CN" sz="2400" i="1">
                <a:solidFill>
                  <a:schemeClr val="accent2">
                    <a:lumMod val="60000"/>
                    <a:lumOff val="40000"/>
                  </a:schemeClr>
                </a:solidFill>
                <a:latin typeface="Calibri" charset="0"/>
                <a:ea typeface="Calibri" charset="0"/>
              </a:rPr>
              <a:t>naturalistic</a:t>
            </a:r>
            <a:r>
              <a:rPr lang="en-US" altLang="zh-CN" sz="2400">
                <a:solidFill>
                  <a:schemeClr val="bg1">
                    <a:lumMod val="95000"/>
                  </a:schemeClr>
                </a:solidFill>
                <a:latin typeface="Calibri" charset="0"/>
                <a:ea typeface="Calibri" charset="0"/>
              </a:rPr>
              <a:t>, notably during the beginning of the period</a:t>
            </a:r>
            <a:endParaRPr lang="en-US" altLang="zh-CN" sz="2400">
              <a:solidFill>
                <a:schemeClr val="bg1">
                  <a:lumMod val="95000"/>
                </a:schemeClr>
              </a:solidFill>
              <a:latin typeface="Calibri" charset="0"/>
              <a:ea typeface="Calibri" charset="0"/>
            </a:endParaRPr>
          </a:p>
        </p:txBody>
      </p:sp>
      <p:pic>
        <p:nvPicPr>
          <p:cNvPr id="4" name="图片 3" descr="2024-01-16 23:46:50.588000"/>
          <p:cNvPicPr>
            <a:picLocks noChangeAspect="1"/>
          </p:cNvPicPr>
          <p:nvPr/>
        </p:nvPicPr>
        <p:blipFill>
          <a:blip r:embed="rId2"/>
          <a:srcRect r="-20314" b="-20314"/>
          <a:stretch>
            <a:fillRect/>
          </a:stretch>
        </p:blipFill>
        <p:spPr>
          <a:xfrm>
            <a:off x="8042910" y="226695"/>
            <a:ext cx="2626995" cy="4454525"/>
          </a:xfrm>
          <a:prstGeom prst="rect">
            <a:avLst/>
          </a:prstGeom>
        </p:spPr>
      </p:pic>
      <p:pic>
        <p:nvPicPr>
          <p:cNvPr id="5" name="图片 4" descr="2024-01-16 23:46:50.696000"/>
          <p:cNvPicPr>
            <a:picLocks noChangeAspect="1"/>
          </p:cNvPicPr>
          <p:nvPr/>
        </p:nvPicPr>
        <p:blipFill>
          <a:blip r:embed="rId3"/>
          <a:stretch>
            <a:fillRect/>
          </a:stretch>
        </p:blipFill>
        <p:spPr>
          <a:xfrm>
            <a:off x="9719310" y="2338070"/>
            <a:ext cx="2678430" cy="572452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1"/>
          <p:cNvSpPr txBox="1"/>
          <p:nvPr>
            <p:custDataLst>
              <p:tags r:id="rId1"/>
            </p:custDataLst>
          </p:nvPr>
        </p:nvSpPr>
        <p:spPr>
          <a:xfrm>
            <a:off x="417195" y="327660"/>
            <a:ext cx="5868035" cy="1199515"/>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sz="3600" b="1" dirty="0" smtClean="0">
                <a:solidFill>
                  <a:schemeClr val="bg1">
                    <a:lumMod val="85000"/>
                  </a:schemeClr>
                </a:solidFill>
              </a:rPr>
              <a:t>Hellenistic</a:t>
            </a:r>
            <a:endParaRPr lang="en-US" altLang="zh-CN" sz="3600" b="1" dirty="0" smtClean="0">
              <a:solidFill>
                <a:schemeClr val="bg1">
                  <a:lumMod val="85000"/>
                </a:schemeClr>
              </a:solidFill>
            </a:endParaRPr>
          </a:p>
        </p:txBody>
      </p:sp>
      <p:sp>
        <p:nvSpPr>
          <p:cNvPr id="3" name="文本框 2"/>
          <p:cNvSpPr txBox="1"/>
          <p:nvPr/>
        </p:nvSpPr>
        <p:spPr>
          <a:xfrm>
            <a:off x="417195" y="1075690"/>
            <a:ext cx="5654675" cy="5467350"/>
          </a:xfrm>
          <a:prstGeom prst="rect">
            <a:avLst/>
          </a:prstGeom>
          <a:noFill/>
        </p:spPr>
        <p:txBody>
          <a:bodyPr wrap="square" rtlCol="0">
            <a:noAutofit/>
          </a:bodyPr>
          <a:p>
            <a:pPr indent="0" algn="l">
              <a:lnSpc>
                <a:spcPct val="100000"/>
              </a:lnSpc>
              <a:buNone/>
            </a:pPr>
            <a:r>
              <a:rPr lang="en-US" altLang="zh-CN" sz="2400" b="1" dirty="0" smtClean="0">
                <a:solidFill>
                  <a:schemeClr val="accent2">
                    <a:lumMod val="75000"/>
                  </a:schemeClr>
                </a:solidFill>
                <a:sym typeface="+mn-ea"/>
              </a:rPr>
              <a:t>HELLENISTIC</a:t>
            </a:r>
            <a:r>
              <a:rPr lang="en-US" altLang="zh-CN" sz="2400" dirty="0" smtClean="0">
                <a:solidFill>
                  <a:schemeClr val="bg1">
                    <a:lumMod val="85000"/>
                  </a:schemeClr>
                </a:solidFill>
                <a:sym typeface="+mn-ea"/>
              </a:rPr>
              <a:t>:</a:t>
            </a:r>
            <a:r>
              <a:rPr lang="en-US" altLang="zh-CN" sz="2400">
                <a:solidFill>
                  <a:schemeClr val="bg1">
                    <a:lumMod val="95000"/>
                  </a:schemeClr>
                </a:solidFill>
                <a:latin typeface="Calibri" charset="0"/>
                <a:ea typeface="Calibri" charset="0"/>
              </a:rPr>
              <a:t>During this period, sculpture again experienced a </a:t>
            </a:r>
            <a:r>
              <a:rPr lang="en-US" altLang="zh-CN" sz="2400" i="1">
                <a:solidFill>
                  <a:schemeClr val="accent2">
                    <a:lumMod val="60000"/>
                    <a:lumOff val="40000"/>
                  </a:schemeClr>
                </a:solidFill>
                <a:latin typeface="Calibri" charset="0"/>
                <a:ea typeface="Calibri" charset="0"/>
              </a:rPr>
              <a:t>shift towards increasing naturalism</a:t>
            </a:r>
            <a:r>
              <a:rPr lang="en-US" altLang="zh-CN" sz="2400">
                <a:solidFill>
                  <a:schemeClr val="bg1">
                    <a:lumMod val="95000"/>
                  </a:schemeClr>
                </a:solidFill>
                <a:latin typeface="Calibri" charset="0"/>
                <a:ea typeface="Calibri" charset="0"/>
              </a:rPr>
              <a:t>. Common people, women, children, animals, and domestic scenes became acceptable subjects for sculpture, which was commissioned by wealthy families for the adornment of their homes and gardens. Realistic figures of men and women of all ages were produced, and sculptors </a:t>
            </a:r>
            <a:r>
              <a:rPr lang="en-US" altLang="zh-CN" sz="2400" i="1">
                <a:solidFill>
                  <a:schemeClr val="accent2">
                    <a:lumMod val="60000"/>
                    <a:lumOff val="40000"/>
                  </a:schemeClr>
                </a:solidFill>
                <a:latin typeface="Calibri" charset="0"/>
                <a:ea typeface="Calibri" charset="0"/>
              </a:rPr>
              <a:t>no longer felt obliged to depict people as ideals of beauty or physical perfection. </a:t>
            </a:r>
            <a:endParaRPr lang="en-US" altLang="zh-CN" sz="2400" i="1">
              <a:solidFill>
                <a:schemeClr val="accent2">
                  <a:lumMod val="60000"/>
                  <a:lumOff val="40000"/>
                </a:schemeClr>
              </a:solidFill>
              <a:latin typeface="Calibri" charset="0"/>
              <a:ea typeface="Calibri" charset="0"/>
            </a:endParaRPr>
          </a:p>
        </p:txBody>
      </p:sp>
      <p:pic>
        <p:nvPicPr>
          <p:cNvPr id="4" name="图片 3" descr="2024-01-16 23:48:25.083000"/>
          <p:cNvPicPr>
            <a:picLocks noChangeAspect="1"/>
          </p:cNvPicPr>
          <p:nvPr/>
        </p:nvPicPr>
        <p:blipFill>
          <a:blip r:embed="rId2"/>
          <a:stretch>
            <a:fillRect/>
          </a:stretch>
        </p:blipFill>
        <p:spPr>
          <a:xfrm>
            <a:off x="6635750" y="1432560"/>
            <a:ext cx="4158615" cy="311975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1"/>
          <p:cNvSpPr txBox="1"/>
          <p:nvPr>
            <p:custDataLst>
              <p:tags r:id="rId1"/>
            </p:custDataLst>
          </p:nvPr>
        </p:nvSpPr>
        <p:spPr>
          <a:xfrm>
            <a:off x="417195" y="327660"/>
            <a:ext cx="5868035" cy="1199515"/>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sz="3600" b="1" dirty="0" smtClean="0">
                <a:solidFill>
                  <a:schemeClr val="bg1">
                    <a:lumMod val="85000"/>
                  </a:schemeClr>
                </a:solidFill>
              </a:rPr>
              <a:t>Hellenistic</a:t>
            </a:r>
            <a:endParaRPr lang="en-US" altLang="zh-CN" sz="3600" b="1" dirty="0" smtClean="0">
              <a:solidFill>
                <a:schemeClr val="bg1">
                  <a:lumMod val="85000"/>
                </a:schemeClr>
              </a:solidFill>
            </a:endParaRPr>
          </a:p>
        </p:txBody>
      </p:sp>
      <p:pic>
        <p:nvPicPr>
          <p:cNvPr id="4" name="图片 3" descr="2024-01-16 23:50:17.194000"/>
          <p:cNvPicPr>
            <a:picLocks noChangeAspect="1"/>
          </p:cNvPicPr>
          <p:nvPr/>
        </p:nvPicPr>
        <p:blipFill>
          <a:blip r:embed="rId2"/>
          <a:stretch>
            <a:fillRect/>
          </a:stretch>
        </p:blipFill>
        <p:spPr>
          <a:xfrm>
            <a:off x="896620" y="1350645"/>
            <a:ext cx="3130550" cy="4156710"/>
          </a:xfrm>
          <a:prstGeom prst="rect">
            <a:avLst/>
          </a:prstGeom>
        </p:spPr>
      </p:pic>
      <p:sp>
        <p:nvSpPr>
          <p:cNvPr id="5" name="文本框 4"/>
          <p:cNvSpPr txBox="1"/>
          <p:nvPr/>
        </p:nvSpPr>
        <p:spPr>
          <a:xfrm>
            <a:off x="888365" y="5664200"/>
            <a:ext cx="3138805" cy="365760"/>
          </a:xfrm>
          <a:prstGeom prst="rect">
            <a:avLst/>
          </a:prstGeom>
          <a:noFill/>
        </p:spPr>
        <p:txBody>
          <a:bodyPr wrap="square" rtlCol="0" anchor="t">
            <a:spAutoFit/>
          </a:bodyPr>
          <a:p>
            <a:r>
              <a:rPr lang="zh-CN" altLang="en-US">
                <a:solidFill>
                  <a:schemeClr val="bg1">
                    <a:lumMod val="95000"/>
                  </a:schemeClr>
                </a:solidFill>
              </a:rPr>
              <a:t>Winged Victory of Samothrace</a:t>
            </a:r>
            <a:endParaRPr lang="zh-CN" altLang="en-US">
              <a:solidFill>
                <a:schemeClr val="bg1">
                  <a:lumMod val="95000"/>
                </a:schemeClr>
              </a:solidFill>
            </a:endParaRPr>
          </a:p>
        </p:txBody>
      </p:sp>
      <p:sp>
        <p:nvSpPr>
          <p:cNvPr id="6" name="文本框 5"/>
          <p:cNvSpPr txBox="1"/>
          <p:nvPr/>
        </p:nvSpPr>
        <p:spPr>
          <a:xfrm>
            <a:off x="4575175" y="440690"/>
            <a:ext cx="6844665" cy="5977255"/>
          </a:xfrm>
          <a:prstGeom prst="rect">
            <a:avLst/>
          </a:prstGeom>
          <a:noFill/>
        </p:spPr>
        <p:txBody>
          <a:bodyPr wrap="square" rtlCol="0">
            <a:noAutofit/>
          </a:bodyPr>
          <a:p>
            <a:pPr indent="0" algn="l">
              <a:lnSpc>
                <a:spcPct val="100000"/>
              </a:lnSpc>
              <a:buNone/>
            </a:pPr>
            <a:r>
              <a:rPr lang="en-US" altLang="zh-CN" sz="2400" b="1">
                <a:solidFill>
                  <a:schemeClr val="accent2">
                    <a:lumMod val="75000"/>
                  </a:schemeClr>
                </a:solidFill>
                <a:latin typeface="Calibri" charset="0"/>
                <a:ea typeface="Calibri" charset="0"/>
              </a:rPr>
              <a:t>The Winged Victory of Samothrace</a:t>
            </a:r>
            <a:r>
              <a:rPr lang="en-US" altLang="zh-CN" sz="2400">
                <a:solidFill>
                  <a:schemeClr val="bg1">
                    <a:lumMod val="95000"/>
                  </a:schemeClr>
                </a:solidFill>
                <a:latin typeface="Calibri" charset="0"/>
                <a:ea typeface="Calibri" charset="0"/>
              </a:rPr>
              <a:t>, or the Nike of Samothrace, is a votive monument originally found on the island of Samothrace, north of the Aegean Sea. It is a masterpiece of Greek sculpture from the Hellenistic era, </a:t>
            </a:r>
            <a:r>
              <a:rPr lang="en-US" altLang="zh-CN" sz="2400" i="1">
                <a:solidFill>
                  <a:schemeClr val="accent2">
                    <a:lumMod val="60000"/>
                    <a:lumOff val="40000"/>
                  </a:schemeClr>
                </a:solidFill>
                <a:latin typeface="Calibri" charset="0"/>
                <a:ea typeface="Calibri" charset="0"/>
              </a:rPr>
              <a:t>dating from the beginning of the 2nd century BC . </a:t>
            </a:r>
            <a:r>
              <a:rPr lang="en-US" altLang="zh-CN" sz="2400">
                <a:solidFill>
                  <a:schemeClr val="bg1">
                    <a:lumMod val="95000"/>
                  </a:schemeClr>
                </a:solidFill>
                <a:latin typeface="Calibri" charset="0"/>
                <a:ea typeface="Calibri" charset="0"/>
              </a:rPr>
              <a:t>It is composed of a statue representing the goddess Niké, whose head and arms are missing and its base is in the shape of a ship's bow.</a:t>
            </a:r>
            <a:endParaRPr lang="en-US" altLang="zh-CN" sz="2400">
              <a:solidFill>
                <a:schemeClr val="bg1">
                  <a:lumMod val="95000"/>
                </a:schemeClr>
              </a:solidFill>
              <a:latin typeface="Calibri" charset="0"/>
              <a:ea typeface="Calibri" charset="0"/>
            </a:endParaRPr>
          </a:p>
          <a:p>
            <a:pPr indent="0" algn="l">
              <a:lnSpc>
                <a:spcPct val="100000"/>
              </a:lnSpc>
              <a:buNone/>
            </a:pPr>
            <a:endParaRPr lang="en-US" altLang="zh-CN" sz="2400">
              <a:solidFill>
                <a:schemeClr val="bg1">
                  <a:lumMod val="95000"/>
                </a:schemeClr>
              </a:solidFill>
              <a:latin typeface="Calibri" charset="0"/>
              <a:ea typeface="Calibri" charset="0"/>
            </a:endParaRPr>
          </a:p>
          <a:p>
            <a:pPr indent="0" algn="l">
              <a:lnSpc>
                <a:spcPct val="100000"/>
              </a:lnSpc>
              <a:buNone/>
            </a:pPr>
            <a:r>
              <a:rPr lang="en-US" altLang="zh-CN" sz="2400">
                <a:solidFill>
                  <a:schemeClr val="bg1">
                    <a:lumMod val="95000"/>
                  </a:schemeClr>
                </a:solidFill>
                <a:latin typeface="Calibri" charset="0"/>
                <a:ea typeface="Calibri" charset="0"/>
              </a:rPr>
              <a:t>-The total </a:t>
            </a:r>
            <a:r>
              <a:rPr lang="en-US" altLang="zh-CN" sz="2400" i="1">
                <a:solidFill>
                  <a:schemeClr val="accent2">
                    <a:lumMod val="60000"/>
                    <a:lumOff val="40000"/>
                  </a:schemeClr>
                </a:solidFill>
                <a:latin typeface="Calibri" charset="0"/>
                <a:ea typeface="Calibri" charset="0"/>
              </a:rPr>
              <a:t>height - 5.57 meters </a:t>
            </a:r>
            <a:endParaRPr lang="en-US" altLang="zh-CN" sz="2400" i="1">
              <a:solidFill>
                <a:schemeClr val="accent2">
                  <a:lumMod val="60000"/>
                  <a:lumOff val="40000"/>
                </a:schemeClr>
              </a:solidFill>
              <a:latin typeface="Calibri" charset="0"/>
              <a:ea typeface="Calibri" charset="0"/>
            </a:endParaRPr>
          </a:p>
          <a:p>
            <a:pPr indent="0" algn="l">
              <a:lnSpc>
                <a:spcPct val="100000"/>
              </a:lnSpc>
              <a:buNone/>
            </a:pPr>
            <a:r>
              <a:rPr lang="en-US" altLang="zh-CN" sz="2400">
                <a:solidFill>
                  <a:schemeClr val="bg1">
                    <a:lumMod val="95000"/>
                  </a:schemeClr>
                </a:solidFill>
                <a:latin typeface="Calibri" charset="0"/>
                <a:ea typeface="Calibri" charset="0"/>
              </a:rPr>
              <a:t>-alone measures </a:t>
            </a:r>
            <a:r>
              <a:rPr lang="en-US" altLang="zh-CN" sz="2400" i="1">
                <a:solidFill>
                  <a:schemeClr val="accent2">
                    <a:lumMod val="60000"/>
                    <a:lumOff val="40000"/>
                  </a:schemeClr>
                </a:solidFill>
                <a:latin typeface="Calibri" charset="0"/>
                <a:ea typeface="Calibri" charset="0"/>
              </a:rPr>
              <a:t>2.75 meters. </a:t>
            </a:r>
            <a:endParaRPr lang="en-US" altLang="zh-CN" sz="2400" i="1">
              <a:solidFill>
                <a:schemeClr val="accent2">
                  <a:lumMod val="60000"/>
                  <a:lumOff val="40000"/>
                </a:schemeClr>
              </a:solidFill>
              <a:latin typeface="Calibri" charset="0"/>
              <a:ea typeface="Calibri" charset="0"/>
            </a:endParaRPr>
          </a:p>
          <a:p>
            <a:pPr indent="0" algn="l">
              <a:lnSpc>
                <a:spcPct val="100000"/>
              </a:lnSpc>
              <a:buNone/>
            </a:pPr>
            <a:r>
              <a:rPr lang="en-US" altLang="zh-CN" sz="2400">
                <a:solidFill>
                  <a:schemeClr val="bg1">
                    <a:lumMod val="95000"/>
                  </a:schemeClr>
                </a:solidFill>
                <a:latin typeface="Calibri" charset="0"/>
                <a:ea typeface="Calibri" charset="0"/>
              </a:rPr>
              <a:t>-The sculpture is one of a small number of major Hellenistic statues surviving in the original</a:t>
            </a:r>
            <a:endParaRPr lang="en-US" altLang="zh-CN" sz="2400">
              <a:solidFill>
                <a:schemeClr val="bg1">
                  <a:lumMod val="95000"/>
                </a:schemeClr>
              </a:solidFill>
              <a:latin typeface="Calibri" charset="0"/>
              <a:ea typeface="Calibri" charset="0"/>
            </a:endParaRPr>
          </a:p>
          <a:p>
            <a:pPr indent="0" algn="l">
              <a:lnSpc>
                <a:spcPct val="100000"/>
              </a:lnSpc>
              <a:buNone/>
            </a:pPr>
            <a:r>
              <a:rPr lang="en-US" altLang="zh-CN" sz="2400">
                <a:solidFill>
                  <a:schemeClr val="bg1">
                    <a:lumMod val="95000"/>
                  </a:schemeClr>
                </a:solidFill>
                <a:latin typeface="Calibri" charset="0"/>
                <a:ea typeface="Calibri" charset="0"/>
              </a:rPr>
              <a:t>-has been exhibited at the Louvre Museum in Paris, at the top of the main staircase, since 1884.</a:t>
            </a:r>
            <a:endParaRPr lang="en-US" altLang="zh-CN" sz="2400">
              <a:solidFill>
                <a:schemeClr val="bg1">
                  <a:lumMod val="95000"/>
                </a:schemeClr>
              </a:solidFill>
              <a:latin typeface="Calibri" charset="0"/>
              <a:ea typeface="Calibri" charset="0"/>
            </a:endParaRPr>
          </a:p>
          <a:p>
            <a:pPr indent="0" algn="l">
              <a:lnSpc>
                <a:spcPct val="100000"/>
              </a:lnSpc>
              <a:buNone/>
            </a:pPr>
            <a:endParaRPr lang="en-US" altLang="zh-CN" sz="2400">
              <a:solidFill>
                <a:schemeClr val="bg1">
                  <a:lumMod val="95000"/>
                </a:schemeClr>
              </a:solidFill>
              <a:latin typeface="Calibri" charset="0"/>
              <a:ea typeface="Calibri"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1"/>
          <p:cNvSpPr txBox="1"/>
          <p:nvPr>
            <p:custDataLst>
              <p:tags r:id="rId1"/>
            </p:custDataLst>
          </p:nvPr>
        </p:nvSpPr>
        <p:spPr>
          <a:xfrm>
            <a:off x="417195" y="327660"/>
            <a:ext cx="5868035" cy="1199515"/>
          </a:xfrm>
          <a:prstGeom prst="rect">
            <a:avLst/>
          </a:prstGeom>
        </p:spPr>
        <p:txBody>
          <a:bodyPr anchor="t" anchorCtr="0">
            <a:norm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sz="3600" b="1" dirty="0" smtClean="0">
                <a:solidFill>
                  <a:schemeClr val="bg1">
                    <a:lumMod val="85000"/>
                  </a:schemeClr>
                </a:solidFill>
              </a:rPr>
              <a:t>Hellenistic</a:t>
            </a:r>
            <a:endParaRPr lang="en-US" altLang="zh-CN" sz="3600" b="1" dirty="0" smtClean="0">
              <a:solidFill>
                <a:schemeClr val="bg1">
                  <a:lumMod val="85000"/>
                </a:schemeClr>
              </a:solidFill>
            </a:endParaRPr>
          </a:p>
        </p:txBody>
      </p:sp>
      <p:pic>
        <p:nvPicPr>
          <p:cNvPr id="4" name="图片 3" descr="/private/var/mobile/Containers/Data/Application/F8CE5631-D0D5-4503-A78E-8AE9A5D278A7/tmp/insert_image_tmp_dir/2024-01-16 23:54:33.373000.png2024-01-16 23:54:33.373000"/>
          <p:cNvPicPr>
            <a:picLocks noChangeAspect="1"/>
          </p:cNvPicPr>
          <p:nvPr/>
        </p:nvPicPr>
        <p:blipFill>
          <a:blip r:embed="rId2"/>
          <a:srcRect/>
          <a:stretch>
            <a:fillRect/>
          </a:stretch>
        </p:blipFill>
        <p:spPr>
          <a:xfrm>
            <a:off x="854710" y="1056005"/>
            <a:ext cx="2524125" cy="4745990"/>
          </a:xfrm>
          <a:prstGeom prst="rect">
            <a:avLst/>
          </a:prstGeom>
        </p:spPr>
      </p:pic>
      <p:sp>
        <p:nvSpPr>
          <p:cNvPr id="5" name="文本框 4"/>
          <p:cNvSpPr txBox="1"/>
          <p:nvPr/>
        </p:nvSpPr>
        <p:spPr>
          <a:xfrm>
            <a:off x="1014095" y="5899785"/>
            <a:ext cx="2204720" cy="365760"/>
          </a:xfrm>
          <a:prstGeom prst="rect">
            <a:avLst/>
          </a:prstGeom>
          <a:noFill/>
        </p:spPr>
        <p:txBody>
          <a:bodyPr wrap="square" rtlCol="0" anchor="t">
            <a:spAutoFit/>
          </a:bodyPr>
          <a:p>
            <a:r>
              <a:rPr lang="zh-CN" altLang="en-US">
                <a:solidFill>
                  <a:schemeClr val="bg1">
                    <a:lumMod val="95000"/>
                  </a:schemeClr>
                </a:solidFill>
              </a:rPr>
              <a:t>The Venus de Milo</a:t>
            </a:r>
            <a:endParaRPr lang="zh-CN" altLang="en-US">
              <a:solidFill>
                <a:schemeClr val="bg1">
                  <a:lumMod val="95000"/>
                </a:schemeClr>
              </a:solidFill>
            </a:endParaRPr>
          </a:p>
        </p:txBody>
      </p:sp>
      <p:sp>
        <p:nvSpPr>
          <p:cNvPr id="6" name="文本框 5"/>
          <p:cNvSpPr txBox="1"/>
          <p:nvPr/>
        </p:nvSpPr>
        <p:spPr>
          <a:xfrm>
            <a:off x="4272915" y="573405"/>
            <a:ext cx="7637780" cy="6429375"/>
          </a:xfrm>
          <a:prstGeom prst="rect">
            <a:avLst/>
          </a:prstGeom>
          <a:noFill/>
        </p:spPr>
        <p:txBody>
          <a:bodyPr wrap="square" rtlCol="0">
            <a:noAutofit/>
          </a:bodyPr>
          <a:p>
            <a:pPr indent="0" algn="l">
              <a:lnSpc>
                <a:spcPct val="100000"/>
              </a:lnSpc>
              <a:buNone/>
            </a:pPr>
            <a:r>
              <a:rPr lang="en-US" altLang="zh-CN" sz="2400" b="1">
                <a:solidFill>
                  <a:schemeClr val="accent2">
                    <a:lumMod val="75000"/>
                  </a:schemeClr>
                </a:solidFill>
                <a:latin typeface="Calibri" charset="0"/>
                <a:ea typeface="Calibri" charset="0"/>
              </a:rPr>
              <a:t>The Venus de Milo or Aphrodite of Melos</a:t>
            </a:r>
            <a:r>
              <a:rPr lang="en-US" altLang="zh-CN" sz="2400">
                <a:solidFill>
                  <a:schemeClr val="bg1">
                    <a:lumMod val="95000"/>
                  </a:schemeClr>
                </a:solidFill>
                <a:latin typeface="Calibri" charset="0"/>
                <a:ea typeface="Calibri" charset="0"/>
              </a:rPr>
              <a:t> is an ancient Greek marble sculpture that was created during the Hellenistic period. </a:t>
            </a:r>
            <a:r>
              <a:rPr lang="en-US" altLang="zh-CN" sz="2400" i="1">
                <a:solidFill>
                  <a:schemeClr val="accent2">
                    <a:lumMod val="60000"/>
                    <a:lumOff val="40000"/>
                  </a:schemeClr>
                </a:solidFill>
                <a:latin typeface="Calibri" charset="0"/>
                <a:ea typeface="Calibri" charset="0"/>
              </a:rPr>
              <a:t>It was rediscovered in 1820 on the island of Milos, Greece, and has been displayed at the Louvre Museum since 1821. </a:t>
            </a:r>
            <a:r>
              <a:rPr lang="en-US" altLang="zh-CN" sz="2400">
                <a:solidFill>
                  <a:schemeClr val="bg1">
                    <a:lumMod val="95000"/>
                  </a:schemeClr>
                </a:solidFill>
                <a:latin typeface="Calibri" charset="0"/>
                <a:ea typeface="Calibri" charset="0"/>
              </a:rPr>
              <a:t>Since the statue's discovery, it had become one of the most famous works of ancient Greek sculpture in the world.</a:t>
            </a:r>
            <a:endParaRPr lang="en-US" altLang="zh-CN" sz="2400">
              <a:solidFill>
                <a:schemeClr val="bg1">
                  <a:lumMod val="95000"/>
                </a:schemeClr>
              </a:solidFill>
              <a:latin typeface="Calibri" charset="0"/>
              <a:ea typeface="Calibri" charset="0"/>
            </a:endParaRPr>
          </a:p>
          <a:p>
            <a:pPr indent="0" algn="l">
              <a:lnSpc>
                <a:spcPct val="100000"/>
              </a:lnSpc>
              <a:buNone/>
            </a:pPr>
            <a:endParaRPr lang="en-US" altLang="zh-CN" sz="2400">
              <a:solidFill>
                <a:schemeClr val="bg1">
                  <a:lumMod val="95000"/>
                </a:schemeClr>
              </a:solidFill>
              <a:latin typeface="Calibri" charset="0"/>
              <a:ea typeface="Calibri" charset="0"/>
            </a:endParaRPr>
          </a:p>
          <a:p>
            <a:pPr indent="0" algn="l">
              <a:lnSpc>
                <a:spcPct val="100000"/>
              </a:lnSpc>
              <a:buNone/>
            </a:pPr>
            <a:r>
              <a:rPr lang="en-US" altLang="zh-CN" sz="2400">
                <a:solidFill>
                  <a:schemeClr val="bg1">
                    <a:lumMod val="95000"/>
                  </a:schemeClr>
                </a:solidFill>
                <a:latin typeface="Calibri" charset="0"/>
                <a:ea typeface="Calibri" charset="0"/>
              </a:rPr>
              <a:t>The Venus de Milo is believed to depict Aphrodite, the Greek goddess of love, whose Roman counterpart was Venus. Made of Parian marble, the statue is larger than life size, standing over </a:t>
            </a:r>
            <a:r>
              <a:rPr lang="en-US" altLang="zh-CN" sz="2400" i="1">
                <a:solidFill>
                  <a:schemeClr val="accent2">
                    <a:lumMod val="60000"/>
                    <a:lumOff val="40000"/>
                  </a:schemeClr>
                </a:solidFill>
                <a:latin typeface="Calibri" charset="0"/>
                <a:ea typeface="Calibri" charset="0"/>
              </a:rPr>
              <a:t>2 metres high</a:t>
            </a:r>
            <a:r>
              <a:rPr lang="en-US" altLang="zh-CN" sz="2400">
                <a:solidFill>
                  <a:schemeClr val="bg1">
                    <a:lumMod val="95000"/>
                  </a:schemeClr>
                </a:solidFill>
                <a:latin typeface="Calibri" charset="0"/>
                <a:ea typeface="Calibri" charset="0"/>
              </a:rPr>
              <a:t>. The statue is missing both arms. On the basis of a now-lost inscription found near the sculpture, it has been attributed to Alexandros from Antioch on the Maeander, though the name on the inscription is uncertain and its connection to the Venus is disputed.</a:t>
            </a:r>
            <a:endParaRPr lang="en-US" altLang="zh-CN" sz="2400">
              <a:solidFill>
                <a:schemeClr val="bg1">
                  <a:lumMod val="95000"/>
                </a:schemeClr>
              </a:solidFill>
              <a:latin typeface="Calibri" charset="0"/>
              <a:ea typeface="Calibri"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3738245" y="2509520"/>
            <a:ext cx="7728585" cy="1996440"/>
          </a:xfrm>
          <a:prstGeom prst="rect">
            <a:avLst/>
          </a:prstGeom>
          <a:noFill/>
        </p:spPr>
        <p:txBody>
          <a:bodyPr wrap="square" rtlCol="0">
            <a:noAutofit/>
          </a:bodyPr>
          <a:p>
            <a:pPr indent="0" algn="l">
              <a:lnSpc>
                <a:spcPct val="100000"/>
              </a:lnSpc>
              <a:buNone/>
            </a:pPr>
            <a:r>
              <a:rPr lang="en-US" altLang="zh-CN" sz="6000" b="1">
                <a:solidFill>
                  <a:schemeClr val="bg1">
                    <a:lumMod val="85000"/>
                  </a:schemeClr>
                </a:solidFill>
                <a:latin typeface="微软雅黑" charset="0"/>
                <a:ea typeface="微软雅黑" charset="0"/>
              </a:rPr>
              <a:t>Thank you!</a:t>
            </a:r>
            <a:endParaRPr lang="en-US" altLang="zh-CN" sz="6000" b="1">
              <a:solidFill>
                <a:schemeClr val="bg1">
                  <a:lumMod val="85000"/>
                </a:schemeClr>
              </a:solidFill>
              <a:latin typeface="微软雅黑" charset="0"/>
              <a:ea typeface="微软雅黑"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ags/tag1.xml><?xml version="1.0" encoding="utf-8"?>
<p:tagLst xmlns:p="http://schemas.openxmlformats.org/presentationml/2006/main">
  <p:tag name="KSO_WM_TAG_VERSION" val="1.0"/>
  <p:tag name="KSO_WM_TEMPLATE_CATEGORY" val="preset"/>
  <p:tag name="KSO_WM_TEMPLATE_INDEX" val="201"/>
  <p:tag name="KSO_WM_UNIT_TYPE" val="f"/>
  <p:tag name="KSO_WM_UNIT_INDEX" val="1"/>
  <p:tag name="KSO_WM_UNIT_ID" val="150995295*f*1"/>
  <p:tag name="KSO_WM_UNIT_CLEAR" val="1"/>
  <p:tag name="KSO_WM_UNIT_LAYERLEVEL" val="1"/>
  <p:tag name="KSO_WM_UNIT_VALUE" val="210"/>
  <p:tag name="KSO_WM_UNIT_HIGHLIGHT" val="0"/>
  <p:tag name="KSO_WM_UNIT_COMPATIBLE" val="0"/>
  <p:tag name="KSO_WM_BEAUTIFY_FLAG" val="#wm#"/>
  <p:tag name="KSO_WM_UNIT_PRESET_TEXT" val="请在此处添加文本"/>
</p:tagLst>
</file>

<file path=ppt/tags/tag2.xml><?xml version="1.0" encoding="utf-8"?>
<p:tagLst xmlns:p="http://schemas.openxmlformats.org/presentationml/2006/main">
  <p:tag name="KSO_WM_TEMPLATE_CATEGORY" val="preset"/>
  <p:tag name="KSO_WM_TEMPLATE_INDEX" val="11"/>
  <p:tag name="KSO_WM_TAG_VERSION" val="1.0"/>
  <p:tag name="KSO_WM_SLIDE_ID" val="256"/>
  <p:tag name="KSO_WM_SLIDE_INDEX" val="1"/>
  <p:tag name="KSO_WM_SLIDE_ITEM_CNT" val="2"/>
  <p:tag name="KSO_WM_SLIDE_LAYOUT" val="a_b"/>
  <p:tag name="KSO_WM_SLIDE_LAYOUT_CNT" val="1_1"/>
  <p:tag name="KSO_WM_SLIDE_TYPE" val="title"/>
  <p:tag name="KSO_WM_BEAUTIFY_FLAG" val="#wm#"/>
</p:tagLst>
</file>

<file path=ppt/tags/tag3.xml><?xml version="1.0" encoding="utf-8"?>
<p:tagLst xmlns:p="http://schemas.openxmlformats.org/presentationml/2006/main">
  <p:tag name="KSO_WM_TEMPLATE_CATEGORY" val="preset"/>
  <p:tag name="KSO_WM_TEMPLATE_INDEX" val="201"/>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87*63"/>
  <p:tag name="KSO_WM_SLIDE_SIZE" val="785*407"/>
  <p:tag name="KSO_WM_TAG_VERSION" val="1.0"/>
</p:tagLst>
</file>

<file path=ppt/tags/tag4.xml><?xml version="1.0" encoding="utf-8"?>
<p:tagLst xmlns:p="http://schemas.openxmlformats.org/presentationml/2006/main">
  <p:tag name="KSO_WM_TAG_VERSION" val="1.0"/>
  <p:tag name="KSO_WM_TEMPLATE_CATEGORY" val="preset"/>
  <p:tag name="KSO_WM_TEMPLATE_INDEX" val="201"/>
  <p:tag name="KSO_WM_UNIT_TYPE" val="f"/>
  <p:tag name="KSO_WM_UNIT_INDEX" val="1"/>
  <p:tag name="KSO_WM_UNIT_ID" val="150995295*f*1"/>
  <p:tag name="KSO_WM_UNIT_CLEAR" val="1"/>
  <p:tag name="KSO_WM_UNIT_LAYERLEVEL" val="1"/>
  <p:tag name="KSO_WM_UNIT_VALUE" val="210"/>
  <p:tag name="KSO_WM_UNIT_HIGHLIGHT" val="0"/>
  <p:tag name="KSO_WM_UNIT_COMPATIBLE" val="0"/>
  <p:tag name="KSO_WM_BEAUTIFY_FLAG" val="#wm#"/>
  <p:tag name="KSO_WM_UNIT_PRESET_TEXT" val="请在此处添加文本"/>
</p:tagLst>
</file>

<file path=ppt/tags/tag5.xml><?xml version="1.0" encoding="utf-8"?>
<p:tagLst xmlns:p="http://schemas.openxmlformats.org/presentationml/2006/main">
  <p:tag name="KSO_WM_TEMPLATE_CATEGORY" val="preset"/>
  <p:tag name="KSO_WM_TEMPLATE_INDEX" val="201"/>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87*63"/>
  <p:tag name="KSO_WM_SLIDE_SIZE" val="785*407"/>
  <p:tag name="KSO_WM_TAG_VERSION" val="1.0"/>
</p:tagLst>
</file>

<file path=ppt/tags/tag6.xml><?xml version="1.0" encoding="utf-8"?>
<p:tagLst xmlns:p="http://schemas.openxmlformats.org/presentationml/2006/main">
  <p:tag name="KSO_WM_TAG_VERSION" val="1.0"/>
  <p:tag name="KSO_WM_TEMPLATE_CATEGORY" val="preset"/>
  <p:tag name="KSO_WM_TEMPLATE_INDEX" val="201"/>
  <p:tag name="KSO_WM_UNIT_TYPE" val="f"/>
  <p:tag name="KSO_WM_UNIT_INDEX" val="1"/>
  <p:tag name="KSO_WM_UNIT_ID" val="150995295*f*1"/>
  <p:tag name="KSO_WM_UNIT_CLEAR" val="1"/>
  <p:tag name="KSO_WM_UNIT_LAYERLEVEL" val="1"/>
  <p:tag name="KSO_WM_UNIT_VALUE" val="210"/>
  <p:tag name="KSO_WM_UNIT_HIGHLIGHT" val="0"/>
  <p:tag name="KSO_WM_UNIT_COMPATIBLE" val="0"/>
  <p:tag name="KSO_WM_BEAUTIFY_FLAG" val="#wm#"/>
  <p:tag name="KSO_WM_UNIT_PRESET_TEXT" val="请在此处添加文本"/>
</p:tagLst>
</file>

<file path=ppt/tags/tag7.xml><?xml version="1.0" encoding="utf-8"?>
<p:tagLst xmlns:p="http://schemas.openxmlformats.org/presentationml/2006/main">
  <p:tag name="KSO_WM_TEMPLATE_CATEGORY" val="preset"/>
  <p:tag name="KSO_WM_TEMPLATE_INDEX" val="201"/>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87*63"/>
  <p:tag name="KSO_WM_SLIDE_SIZE" val="785*407"/>
  <p:tag name="KSO_WM_TAG_VERSION" val="1.0"/>
</p:tagLst>
</file>

<file path=ppt/tags/tag8.xml><?xml version="1.0" encoding="utf-8"?>
<p:tagLst xmlns:p="http://schemas.openxmlformats.org/presentationml/2006/main">
  <p:tag name="KSO_WM_TAG_VERSION" val="1.0"/>
  <p:tag name="KSO_WM_TEMPLATE_CATEGORY" val="preset"/>
  <p:tag name="KSO_WM_TEMPLATE_INDEX" val="201"/>
  <p:tag name="KSO_WM_UNIT_TYPE" val="f"/>
  <p:tag name="KSO_WM_UNIT_INDEX" val="1"/>
  <p:tag name="KSO_WM_UNIT_ID" val="150995295*f*1"/>
  <p:tag name="KSO_WM_UNIT_CLEAR" val="1"/>
  <p:tag name="KSO_WM_UNIT_LAYERLEVEL" val="1"/>
  <p:tag name="KSO_WM_UNIT_VALUE" val="210"/>
  <p:tag name="KSO_WM_UNIT_HIGHLIGHT" val="0"/>
  <p:tag name="KSO_WM_UNIT_COMPATIBLE" val="0"/>
  <p:tag name="KSO_WM_BEAUTIFY_FLAG" val="#wm#"/>
  <p:tag name="KSO_WM_UNIT_PRESET_TEXT" val="请在此处添加文本"/>
</p:tagLst>
</file>

<file path=ppt/tags/tag9.xml><?xml version="1.0" encoding="utf-8"?>
<p:tagLst xmlns:p="http://schemas.openxmlformats.org/presentationml/2006/main">
  <p:tag name="KSO_WM_TEMPLATE_CATEGORY" val="preset"/>
  <p:tag name="KSO_WM_TEMPLATE_INDEX" val="201"/>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87*63"/>
  <p:tag name="KSO_WM_SLIDE_SIZE" val="785*407"/>
  <p:tag name="KSO_WM_TAG_VERSION" val="1.0"/>
</p:tagLst>
</file>

<file path=ppt/tags/tag10.xml><?xml version="1.0" encoding="utf-8"?>
<p:tagLst xmlns:p="http://schemas.openxmlformats.org/presentationml/2006/main">
  <p:tag name="KSO_WM_TAG_VERSION" val="1.0"/>
  <p:tag name="KSO_WM_TEMPLATE_CATEGORY" val="preset"/>
  <p:tag name="KSO_WM_TEMPLATE_INDEX" val="201"/>
  <p:tag name="KSO_WM_UNIT_TYPE" val="f"/>
  <p:tag name="KSO_WM_UNIT_INDEX" val="1"/>
  <p:tag name="KSO_WM_UNIT_ID" val="150995295*f*1"/>
  <p:tag name="KSO_WM_UNIT_CLEAR" val="1"/>
  <p:tag name="KSO_WM_UNIT_LAYERLEVEL" val="1"/>
  <p:tag name="KSO_WM_UNIT_VALUE" val="210"/>
  <p:tag name="KSO_WM_UNIT_HIGHLIGHT" val="0"/>
  <p:tag name="KSO_WM_UNIT_COMPATIBLE" val="0"/>
  <p:tag name="KSO_WM_BEAUTIFY_FLAG" val="#wm#"/>
  <p:tag name="KSO_WM_UNIT_PRESET_TEXT" val="请在此处添加文本"/>
</p:tagLst>
</file>

<file path=ppt/tags/tag11.xml><?xml version="1.0" encoding="utf-8"?>
<p:tagLst xmlns:p="http://schemas.openxmlformats.org/presentationml/2006/main">
  <p:tag name="KSO_WM_TEMPLATE_CATEGORY" val="preset"/>
  <p:tag name="KSO_WM_TEMPLATE_INDEX" val="201"/>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87*63"/>
  <p:tag name="KSO_WM_SLIDE_SIZE" val="785*407"/>
  <p:tag name="KSO_WM_TAG_VERSION" val="1.0"/>
</p:tagLst>
</file>

<file path=ppt/tags/tag12.xml><?xml version="1.0" encoding="utf-8"?>
<p:tagLst xmlns:p="http://schemas.openxmlformats.org/presentationml/2006/main">
  <p:tag name="KSO_WM_TEMPLATE_CATEGORY" val="preset"/>
  <p:tag name="KSO_WM_TEMPLATE_INDEX" val="201"/>
  <p:tag name="KSO_WM_SLIDE_ID" val="150995295"/>
  <p:tag name="KSO_WM_SLIDE_INDEX" val="48"/>
  <p:tag name="KSO_WM_SLIDE_ITEM_CNT" val="1"/>
  <p:tag name="KSO_WM_SLIDE_LAYOUT" val="f"/>
  <p:tag name="KSO_WM_SLIDE_LAYOUT_CNT" val="1"/>
  <p:tag name="KSO_WM_SLIDE_TYPE" val="text"/>
  <p:tag name="KSO_WM_BEAUTIFY_FLAG" val="#wm#"/>
  <p:tag name="KSO_WM_SLIDE_POSITION" val="87*63"/>
  <p:tag name="KSO_WM_SLIDE_SIZE" val="785*407"/>
  <p:tag name="KSO_WM_TAG_VERSION" val="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
  <PresentationFormat>宽屏</PresentationFormat>
  <Paragraphs>2</Paragraphs>
  <Slides>0</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7</vt:i4>
      </vt:variant>
    </vt:vector>
  </HeadingPairs>
  <TitlesOfParts>
    <vt:vector size="13" baseType="lpstr">
      <vt:lpstr>Arial</vt:lpstr>
      <vt:lpstr>宋体</vt:lpstr>
      <vt:lpstr>Wingdings</vt:lpstr>
      <vt:lpstr>微软雅黑</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Yara</dc:creator>
  <cp:lastModifiedBy>iPad</cp:lastModifiedBy>
  <cp:revision>493</cp:revision>
  <dcterms:created xsi:type="dcterms:W3CDTF">1900-01-01T00:00:00Z</dcterms:created>
  <dcterms:modified xsi:type="dcterms:W3CDTF">1900-01-01T00:00:00Z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2052-12.8.1</vt:lpwstr>
  </property>
  <property fmtid="{D5CDD505-2E9C-101B-9397-08002B2CF9AE}" pid="3" name="ICV">
    <vt:lpwstr>1CDD3431CBCAE491E3326365FD91FE37_31</vt:lpwstr>
  </property>
</Properties>
</file>