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
  </p:notesMasterIdLst>
  <p:handoutMasterIdLst>
    <p:handoutMasterId r:id="rId18"/>
  </p:handoutMasterIdLst>
  <p:sldIdLst>
    <p:sldId id="257" r:id="rId3"/>
    <p:sldId id="261" r:id="rId5"/>
    <p:sldId id="262" r:id="rId6"/>
    <p:sldId id="269" r:id="rId7"/>
    <p:sldId id="263" r:id="rId8"/>
    <p:sldId id="271" r:id="rId9"/>
    <p:sldId id="267" r:id="rId10"/>
    <p:sldId id="264" r:id="rId11"/>
    <p:sldId id="268" r:id="rId12"/>
    <p:sldId id="273" r:id="rId13"/>
    <p:sldId id="272" r:id="rId14"/>
    <p:sldId id="282" r:id="rId15"/>
    <p:sldId id="265" r:id="rId16"/>
    <p:sldId id="259" r:id="rId17"/>
  </p:sldIdLst>
  <p:sldSz cx="12192000" cy="6858000" type="screen4x3"/>
  <p:notesSz cx="7103745" cy="10234295"/>
  <p:embeddedFontLst>
    <p:embeddedFont>
      <p:font typeface="汉仪粗简黑简" panose="00020600040101010101" charset="-122"/>
      <p:regular r:id="rId23"/>
    </p:embeddedFont>
    <p:embeddedFont>
      <p:font typeface="汉仪超级战甲简" panose="00020600040101010101" charset="-122"/>
      <p:regular r:id="rId24"/>
    </p:embeddedFont>
    <p:embeddedFont>
      <p:font typeface="等线" panose="02010600030101010101" pitchFamily="2" charset="-122"/>
      <p:regular r:id="rId25"/>
    </p:embeddedFont>
    <p:embeddedFont>
      <p:font typeface="Calibri" panose="020F0502020204030204" charset="0"/>
      <p:regular r:id="rId26"/>
      <p:bold r:id="rId27"/>
      <p:italic r:id="rId28"/>
      <p:boldItalic r:id="rId29"/>
    </p:embeddedFont>
    <p:embeddedFont>
      <p:font typeface="等线 Light" panose="02010600030101010101" charset="-122"/>
      <p:regular r:id="rId30"/>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po ch" initials="Ec" lastIdx="18"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showPr>
  <p:clrMru>
    <a:srgbClr val="E8E2D6"/>
    <a:srgbClr val="8A5F46"/>
    <a:srgbClr val="3F3F46"/>
    <a:srgbClr val="202020"/>
    <a:srgbClr val="B07A58"/>
    <a:srgbClr val="B2B2B2"/>
    <a:srgbClr val="323232"/>
    <a:srgbClr val="CC3300"/>
    <a:srgbClr val="CC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86374"/>
  </p:normalViewPr>
  <p:slideViewPr>
    <p:cSldViewPr snapToGrid="0" showGuides="1">
      <p:cViewPr varScale="1">
        <p:scale>
          <a:sx n="127" d="100"/>
          <a:sy n="127" d="100"/>
        </p:scale>
        <p:origin x="1952" y="184"/>
      </p:cViewPr>
      <p:guideLst>
        <p:guide orient="horz" pos="2160"/>
        <p:guide pos="3942"/>
      </p:guideLst>
    </p:cSldViewPr>
  </p:slideViewPr>
  <p:outlineViewPr>
    <p:cViewPr>
      <p:scale>
        <a:sx n="33" d="100"/>
        <a:sy n="33" d="100"/>
      </p:scale>
      <p:origin x="0" y="0"/>
    </p:cViewPr>
  </p:outlin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font" Target="fonts/font8.fntdata"/><Relationship Id="rId3" Type="http://schemas.openxmlformats.org/officeDocument/2006/relationships/slide" Target="slides/slide1.xml"/><Relationship Id="rId29" Type="http://schemas.openxmlformats.org/officeDocument/2006/relationships/font" Target="fonts/font7.fntdata"/><Relationship Id="rId28" Type="http://schemas.openxmlformats.org/officeDocument/2006/relationships/font" Target="fonts/font6.fntdata"/><Relationship Id="rId27" Type="http://schemas.openxmlformats.org/officeDocument/2006/relationships/font" Target="fonts/font5.fntdata"/><Relationship Id="rId26" Type="http://schemas.openxmlformats.org/officeDocument/2006/relationships/font" Target="fonts/font4.fntdata"/><Relationship Id="rId25" Type="http://schemas.openxmlformats.org/officeDocument/2006/relationships/font" Target="fonts/font3.fntdata"/><Relationship Id="rId24" Type="http://schemas.openxmlformats.org/officeDocument/2006/relationships/font" Target="fonts/font2.fntdata"/><Relationship Id="rId23" Type="http://schemas.openxmlformats.org/officeDocument/2006/relationships/font" Target="fonts/font1.fntdata"/><Relationship Id="rId22" Type="http://schemas.openxmlformats.org/officeDocument/2006/relationships/commentAuthors" Target="commentAuthors.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handoutMaster" Target="handoutMasters/handoutMaster1.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p:nvPr>
            <p:ph type="dt" sz="half" idx="10"/>
          </p:nvPr>
        </p:nvSpPr>
        <p:spPr/>
        <p:txBody>
          <a:bodyPr/>
          <a:lstStyle/>
          <a:p>
            <a:fld id="{ADBBB2A3-24EA-4A70-9937-5F693C9FFF00}" type="datetime1">
              <a:rPr lang="zh-CN" altLang="en-US" smtClean="0"/>
            </a:fld>
            <a:endParaRPr lang="zh-CN" altLang="en-US"/>
          </a:p>
        </p:txBody>
      </p:sp>
      <p:sp>
        <p:nvSpPr>
          <p:cNvPr id="5" name="页脚占位符 4"/>
          <p:cNvSpPr/>
          <p:nvPr>
            <p:ph type="ftr" sz="quarter" idx="11"/>
          </p:nvPr>
        </p:nvSpPr>
        <p:spPr/>
        <p:txBody>
          <a:bodyPr/>
          <a:lstStyle/>
          <a:p>
            <a:endParaRPr lang="zh-CN" altLang="en-US"/>
          </a:p>
        </p:txBody>
      </p:sp>
      <p:sp>
        <p:nvSpPr>
          <p:cNvPr id="6" name="灯片编号占位符 5"/>
          <p:cNvSpPr/>
          <p:nvPr>
            <p:ph type="sldNum" sz="quarter" idx="12"/>
          </p:nvPr>
        </p:nvSpPr>
        <p:spPr/>
        <p:txBody>
          <a:bodyPr/>
          <a:lstStyle/>
          <a:p>
            <a:fld id="{46FC1DB3-0A65-4B4F-AEED-41A3E4BD0C7D}" type="slidenum">
              <a:rPr lang="zh-CN" altLang="en-US" smtClean="0"/>
            </a:fld>
            <a:endParaRPr lang="zh-CN" alt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p:nvPr>
            <p:ph type="title"/>
          </p:nvPr>
        </p:nvSpPr>
        <p:spPr/>
        <p:txBody>
          <a:bodyPr/>
          <a:lstStyle/>
          <a:p>
            <a:r>
              <a:rPr lang="zh-CN" altLang="en-US"/>
              <a:t>单击此处编辑母版标题样式</a:t>
            </a:r>
            <a:endParaRPr lang="zh-CN" altLang="en-US"/>
          </a:p>
        </p:txBody>
      </p:sp>
      <p:sp>
        <p:nvSpPr>
          <p:cNvPr id="3" name="内容占位符 2"/>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p:nvPr>
            <p:ph type="dt" sz="half" idx="10"/>
          </p:nvPr>
        </p:nvSpPr>
        <p:spPr/>
        <p:txBody>
          <a:bodyPr/>
          <a:lstStyle/>
          <a:p>
            <a:fld id="{ADBBB2A3-24EA-4A70-9937-5F693C9FFF00}" type="datetime1">
              <a:rPr lang="zh-CN" altLang="en-US" smtClean="0"/>
            </a:fld>
            <a:endParaRPr lang="zh-CN" altLang="en-US"/>
          </a:p>
        </p:txBody>
      </p:sp>
      <p:sp>
        <p:nvSpPr>
          <p:cNvPr id="5" name="页脚占位符 4"/>
          <p:cNvSpPr/>
          <p:nvPr>
            <p:ph type="ftr" sz="quarter" idx="11"/>
          </p:nvPr>
        </p:nvSpPr>
        <p:spPr/>
        <p:txBody>
          <a:bodyPr/>
          <a:lstStyle/>
          <a:p>
            <a:endParaRPr lang="zh-CN" altLang="en-US"/>
          </a:p>
        </p:txBody>
      </p:sp>
      <p:sp>
        <p:nvSpPr>
          <p:cNvPr id="6" name="灯片编号占位符 5"/>
          <p:cNvSpPr/>
          <p:nvPr>
            <p:ph type="sldNum" sz="quarter" idx="12"/>
          </p:nvPr>
        </p:nvSpPr>
        <p:spPr/>
        <p:txBody>
          <a:bodyPr/>
          <a:lstStyle/>
          <a:p>
            <a:fld id="{46FC1DB3-0A65-4B4F-AEED-41A3E4BD0C7D}" type="slidenum">
              <a:rPr lang="zh-CN" altLang="en-US" smtClean="0"/>
            </a:fld>
            <a:endParaRPr lang="zh-CN" alt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p:nvPr>
            <p:ph type="dt" sz="half" idx="10"/>
          </p:nvPr>
        </p:nvSpPr>
        <p:spPr/>
        <p:txBody>
          <a:bodyPr/>
          <a:lstStyle/>
          <a:p>
            <a:fld id="{ADBBB2A3-24EA-4A70-9937-5F693C9FFF00}" type="datetime1">
              <a:rPr lang="zh-CN" altLang="en-US" smtClean="0"/>
            </a:fld>
            <a:endParaRPr lang="zh-CN" altLang="en-US"/>
          </a:p>
        </p:txBody>
      </p:sp>
      <p:sp>
        <p:nvSpPr>
          <p:cNvPr id="5" name="页脚占位符 4"/>
          <p:cNvSpPr/>
          <p:nvPr>
            <p:ph type="ftr" sz="quarter" idx="11"/>
          </p:nvPr>
        </p:nvSpPr>
        <p:spPr/>
        <p:txBody>
          <a:bodyPr/>
          <a:lstStyle/>
          <a:p>
            <a:endParaRPr lang="zh-CN" altLang="en-US"/>
          </a:p>
        </p:txBody>
      </p:sp>
      <p:sp>
        <p:nvSpPr>
          <p:cNvPr id="6" name="灯片编号占位符 5"/>
          <p:cNvSpPr/>
          <p:nvPr>
            <p:ph type="sldNum" sz="quarter" idx="12"/>
          </p:nvPr>
        </p:nvSpPr>
        <p:spPr/>
        <p:txBody>
          <a:bodyPr/>
          <a:lstStyle/>
          <a:p>
            <a:fld id="{46FC1DB3-0A65-4B4F-AEED-41A3E4BD0C7D}" type="slidenum">
              <a:rPr lang="zh-CN" altLang="en-US" smtClean="0"/>
            </a:fld>
            <a:endParaRPr lang="zh-CN" alt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p:nvPr>
            <p:ph type="title"/>
          </p:nvPr>
        </p:nvSpPr>
        <p:spPr/>
        <p:txBody>
          <a:bodyPr/>
          <a:lstStyle/>
          <a:p>
            <a:r>
              <a:rPr lang="zh-CN" altLang="en-US"/>
              <a:t>单击此处编辑母版标题样式</a:t>
            </a:r>
            <a:endParaRPr lang="zh-CN" altLang="en-US"/>
          </a:p>
        </p:txBody>
      </p:sp>
      <p:sp>
        <p:nvSpPr>
          <p:cNvPr id="3" name="内容占位符 2"/>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p:nvPr>
            <p:ph type="dt" sz="half" idx="10"/>
          </p:nvPr>
        </p:nvSpPr>
        <p:spPr/>
        <p:txBody>
          <a:bodyPr/>
          <a:lstStyle/>
          <a:p>
            <a:fld id="{ADBBB2A3-24EA-4A70-9937-5F693C9FFF00}" type="datetime1">
              <a:rPr lang="zh-CN" altLang="en-US" smtClean="0"/>
            </a:fld>
            <a:endParaRPr lang="zh-CN" altLang="en-US"/>
          </a:p>
        </p:txBody>
      </p:sp>
      <p:sp>
        <p:nvSpPr>
          <p:cNvPr id="6" name="页脚占位符 5"/>
          <p:cNvSpPr/>
          <p:nvPr>
            <p:ph type="ftr" sz="quarter" idx="11"/>
          </p:nvPr>
        </p:nvSpPr>
        <p:spPr/>
        <p:txBody>
          <a:bodyPr/>
          <a:lstStyle/>
          <a:p>
            <a:endParaRPr lang="zh-CN" altLang="en-US"/>
          </a:p>
        </p:txBody>
      </p:sp>
      <p:sp>
        <p:nvSpPr>
          <p:cNvPr id="7" name="灯片编号占位符 6"/>
          <p:cNvSpPr/>
          <p:nvPr>
            <p:ph type="sldNum" sz="quarter" idx="12"/>
          </p:nvPr>
        </p:nvSpPr>
        <p:spPr/>
        <p:txBody>
          <a:bodyPr/>
          <a:lstStyle/>
          <a:p>
            <a:fld id="{46FC1DB3-0A65-4B4F-AEED-41A3E4BD0C7D}" type="slidenum">
              <a:rPr lang="zh-CN" altLang="en-US" smtClean="0"/>
            </a:fld>
            <a:endParaRPr lang="zh-CN" alt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p:nvPr>
            <p:ph type="dt" sz="half" idx="10"/>
          </p:nvPr>
        </p:nvSpPr>
        <p:spPr/>
        <p:txBody>
          <a:bodyPr/>
          <a:lstStyle/>
          <a:p>
            <a:fld id="{ADBBB2A3-24EA-4A70-9937-5F693C9FFF00}" type="datetime1">
              <a:rPr lang="zh-CN" altLang="en-US" smtClean="0"/>
            </a:fld>
            <a:endParaRPr lang="zh-CN" altLang="en-US"/>
          </a:p>
        </p:txBody>
      </p:sp>
      <p:sp>
        <p:nvSpPr>
          <p:cNvPr id="8" name="页脚占位符 7"/>
          <p:cNvSpPr/>
          <p:nvPr>
            <p:ph type="ftr" sz="quarter" idx="11"/>
          </p:nvPr>
        </p:nvSpPr>
        <p:spPr/>
        <p:txBody>
          <a:bodyPr/>
          <a:lstStyle/>
          <a:p>
            <a:endParaRPr lang="zh-CN" altLang="en-US"/>
          </a:p>
        </p:txBody>
      </p:sp>
      <p:sp>
        <p:nvSpPr>
          <p:cNvPr id="9" name="灯片编号占位符 8"/>
          <p:cNvSpPr/>
          <p:nvPr>
            <p:ph type="sldNum" sz="quarter" idx="12"/>
          </p:nvPr>
        </p:nvSpPr>
        <p:spPr/>
        <p:txBody>
          <a:bodyPr/>
          <a:lstStyle/>
          <a:p>
            <a:fld id="{46FC1DB3-0A65-4B4F-AEED-41A3E4BD0C7D}" type="slidenum">
              <a:rPr lang="zh-CN" altLang="en-US" smtClean="0"/>
            </a:fld>
            <a:endParaRPr lang="zh-CN"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p:nvPr>
            <p:ph type="title"/>
          </p:nvPr>
        </p:nvSpPr>
        <p:spPr/>
        <p:txBody>
          <a:bodyPr/>
          <a:lstStyle/>
          <a:p>
            <a:r>
              <a:rPr lang="zh-CN" altLang="en-US"/>
              <a:t>单击此处编辑母版标题样式</a:t>
            </a:r>
            <a:endParaRPr lang="zh-CN" altLang="en-US"/>
          </a:p>
        </p:txBody>
      </p:sp>
      <p:sp>
        <p:nvSpPr>
          <p:cNvPr id="3" name="日期占位符 2"/>
          <p:cNvSpPr/>
          <p:nvPr>
            <p:ph type="dt" sz="half" idx="10"/>
          </p:nvPr>
        </p:nvSpPr>
        <p:spPr/>
        <p:txBody>
          <a:bodyPr/>
          <a:lstStyle/>
          <a:p>
            <a:fld id="{ADBBB2A3-24EA-4A70-9937-5F693C9FFF00}" type="datetime1">
              <a:rPr lang="zh-CN" altLang="en-US" smtClean="0"/>
            </a:fld>
            <a:endParaRPr lang="zh-CN" altLang="en-US"/>
          </a:p>
        </p:txBody>
      </p:sp>
      <p:sp>
        <p:nvSpPr>
          <p:cNvPr id="4" name="页脚占位符 3"/>
          <p:cNvSpPr/>
          <p:nvPr>
            <p:ph type="ftr" sz="quarter" idx="11"/>
          </p:nvPr>
        </p:nvSpPr>
        <p:spPr/>
        <p:txBody>
          <a:bodyPr/>
          <a:lstStyle/>
          <a:p>
            <a:endParaRPr lang="zh-CN" altLang="en-US"/>
          </a:p>
        </p:txBody>
      </p:sp>
      <p:sp>
        <p:nvSpPr>
          <p:cNvPr id="5" name="灯片编号占位符 4"/>
          <p:cNvSpPr/>
          <p:nvPr>
            <p:ph type="sldNum" sz="quarter" idx="12"/>
          </p:nvPr>
        </p:nvSpPr>
        <p:spPr/>
        <p:txBody>
          <a:bodyPr/>
          <a:lstStyle/>
          <a:p>
            <a:fld id="{46FC1DB3-0A65-4B4F-AEED-41A3E4BD0C7D}" type="slidenum">
              <a:rPr lang="zh-CN" altLang="en-US" smtClean="0"/>
            </a:fld>
            <a:endParaRPr lang="zh-CN" alt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p:nvPr>
            <p:ph type="dt" sz="half" idx="10"/>
          </p:nvPr>
        </p:nvSpPr>
        <p:spPr/>
        <p:txBody>
          <a:bodyPr/>
          <a:lstStyle/>
          <a:p>
            <a:fld id="{ADBBB2A3-24EA-4A70-9937-5F693C9FFF00}" type="datetime1">
              <a:rPr lang="zh-CN" altLang="en-US" smtClean="0"/>
            </a:fld>
            <a:endParaRPr lang="zh-CN" altLang="en-US"/>
          </a:p>
        </p:txBody>
      </p:sp>
      <p:sp>
        <p:nvSpPr>
          <p:cNvPr id="3" name="页脚占位符 2"/>
          <p:cNvSpPr/>
          <p:nvPr>
            <p:ph type="ftr" sz="quarter" idx="11"/>
          </p:nvPr>
        </p:nvSpPr>
        <p:spPr/>
        <p:txBody>
          <a:bodyPr/>
          <a:lstStyle/>
          <a:p>
            <a:endParaRPr lang="zh-CN" altLang="en-US"/>
          </a:p>
        </p:txBody>
      </p:sp>
      <p:sp>
        <p:nvSpPr>
          <p:cNvPr id="4" name="灯片编号占位符 3"/>
          <p:cNvSpPr/>
          <p:nvPr>
            <p:ph type="sldNum" sz="quarter" idx="12"/>
          </p:nvPr>
        </p:nvSpPr>
        <p:spPr/>
        <p:txBody>
          <a:bodyPr/>
          <a:lstStyle/>
          <a:p>
            <a:fld id="{46FC1DB3-0A65-4B4F-AEED-41A3E4BD0C7D}" type="slidenum">
              <a:rPr lang="zh-CN" altLang="en-US" smtClean="0"/>
            </a:fld>
            <a:endParaRPr lang="zh-CN" alt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p:nvPr>
            <p:ph type="dt" sz="half" idx="10"/>
          </p:nvPr>
        </p:nvSpPr>
        <p:spPr/>
        <p:txBody>
          <a:bodyPr/>
          <a:lstStyle/>
          <a:p>
            <a:fld id="{ADBBB2A3-24EA-4A70-9937-5F693C9FFF00}" type="datetime1">
              <a:rPr lang="zh-CN" altLang="en-US" smtClean="0"/>
            </a:fld>
            <a:endParaRPr lang="zh-CN" altLang="en-US"/>
          </a:p>
        </p:txBody>
      </p:sp>
      <p:sp>
        <p:nvSpPr>
          <p:cNvPr id="6" name="页脚占位符 5"/>
          <p:cNvSpPr/>
          <p:nvPr>
            <p:ph type="ftr" sz="quarter" idx="11"/>
          </p:nvPr>
        </p:nvSpPr>
        <p:spPr/>
        <p:txBody>
          <a:bodyPr/>
          <a:lstStyle/>
          <a:p>
            <a:endParaRPr lang="zh-CN" altLang="en-US"/>
          </a:p>
        </p:txBody>
      </p:sp>
      <p:sp>
        <p:nvSpPr>
          <p:cNvPr id="7" name="灯片编号占位符 6"/>
          <p:cNvSpPr/>
          <p:nvPr>
            <p:ph type="sldNum" sz="quarter" idx="12"/>
          </p:nvPr>
        </p:nvSpPr>
        <p:spPr/>
        <p:txBody>
          <a:bodyPr/>
          <a:lstStyle/>
          <a:p>
            <a:fld id="{46FC1DB3-0A65-4B4F-AEED-41A3E4BD0C7D}" type="slidenum">
              <a:rPr lang="zh-CN" altLang="en-US" smtClean="0"/>
            </a:fld>
            <a:endParaRPr lang="zh-CN" alt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p:nvPr>
            <p:ph type="dt" sz="half" idx="10"/>
          </p:nvPr>
        </p:nvSpPr>
        <p:spPr/>
        <p:txBody>
          <a:bodyPr/>
          <a:lstStyle/>
          <a:p>
            <a:fld id="{ADBBB2A3-24EA-4A70-9937-5F693C9FFF00}" type="datetime1">
              <a:rPr lang="zh-CN" altLang="en-US" smtClean="0"/>
            </a:fld>
            <a:endParaRPr lang="zh-CN" altLang="en-US"/>
          </a:p>
        </p:txBody>
      </p:sp>
      <p:sp>
        <p:nvSpPr>
          <p:cNvPr id="6" name="页脚占位符 5"/>
          <p:cNvSpPr/>
          <p:nvPr>
            <p:ph type="ftr" sz="quarter" idx="11"/>
          </p:nvPr>
        </p:nvSpPr>
        <p:spPr/>
        <p:txBody>
          <a:bodyPr/>
          <a:lstStyle/>
          <a:p>
            <a:endParaRPr lang="zh-CN" altLang="en-US"/>
          </a:p>
        </p:txBody>
      </p:sp>
      <p:sp>
        <p:nvSpPr>
          <p:cNvPr id="7" name="灯片编号占位符 6"/>
          <p:cNvSpPr/>
          <p:nvPr>
            <p:ph type="sldNum" sz="quarter" idx="12"/>
          </p:nvPr>
        </p:nvSpPr>
        <p:spPr/>
        <p:txBody>
          <a:bodyPr/>
          <a:lstStyle/>
          <a:p>
            <a:fld id="{46FC1DB3-0A65-4B4F-AEED-41A3E4BD0C7D}" type="slidenum">
              <a:rPr lang="zh-CN" altLang="en-US" smtClean="0"/>
            </a:fld>
            <a:endParaRPr lang="zh-CN" alt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p:nvPr>
            <p:ph type="title"/>
          </p:nvPr>
        </p:nvSpPr>
        <p:spPr/>
        <p:txBody>
          <a:bodyPr/>
          <a:lstStyle/>
          <a:p>
            <a:r>
              <a:rPr lang="zh-CN" altLang="en-US"/>
              <a:t>单击此处编辑母版标题样式</a:t>
            </a:r>
            <a:endParaRPr lang="zh-CN" altLang="en-US"/>
          </a:p>
        </p:txBody>
      </p:sp>
      <p:sp>
        <p:nvSpPr>
          <p:cNvPr id="3" name="竖排文字占位符 2"/>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p:nvPr>
            <p:ph type="dt" sz="half" idx="10"/>
          </p:nvPr>
        </p:nvSpPr>
        <p:spPr/>
        <p:txBody>
          <a:bodyPr/>
          <a:lstStyle/>
          <a:p>
            <a:fld id="{ADBBB2A3-24EA-4A70-9937-5F693C9FFF00}" type="datetime1">
              <a:rPr lang="zh-CN" altLang="en-US" smtClean="0"/>
            </a:fld>
            <a:endParaRPr lang="zh-CN" altLang="en-US"/>
          </a:p>
        </p:txBody>
      </p:sp>
      <p:sp>
        <p:nvSpPr>
          <p:cNvPr id="5" name="页脚占位符 4"/>
          <p:cNvSpPr/>
          <p:nvPr>
            <p:ph type="ftr" sz="quarter" idx="11"/>
          </p:nvPr>
        </p:nvSpPr>
        <p:spPr/>
        <p:txBody>
          <a:bodyPr/>
          <a:lstStyle/>
          <a:p>
            <a:endParaRPr lang="zh-CN" altLang="en-US"/>
          </a:p>
        </p:txBody>
      </p:sp>
      <p:sp>
        <p:nvSpPr>
          <p:cNvPr id="6" name="灯片编号占位符 5"/>
          <p:cNvSpPr/>
          <p:nvPr>
            <p:ph type="sldNum" sz="quarter" idx="12"/>
          </p:nvPr>
        </p:nvSpPr>
        <p:spPr/>
        <p:txBody>
          <a:bodyPr/>
          <a:lstStyle/>
          <a:p>
            <a:fld id="{46FC1DB3-0A65-4B4F-AEED-41A3E4BD0C7D}" type="slidenum">
              <a:rPr lang="zh-CN" altLang="en-US" smtClean="0"/>
            </a:fld>
            <a:endParaRPr lang="zh-CN" alt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p:nvPr>
            <p:ph type="dt" sz="half" idx="10"/>
          </p:nvPr>
        </p:nvSpPr>
        <p:spPr/>
        <p:txBody>
          <a:bodyPr/>
          <a:lstStyle/>
          <a:p>
            <a:fld id="{ADBBB2A3-24EA-4A70-9937-5F693C9FFF00}" type="datetime1">
              <a:rPr lang="zh-CN" altLang="en-US" smtClean="0"/>
            </a:fld>
            <a:endParaRPr lang="zh-CN" altLang="en-US"/>
          </a:p>
        </p:txBody>
      </p:sp>
      <p:sp>
        <p:nvSpPr>
          <p:cNvPr id="5" name="页脚占位符 4"/>
          <p:cNvSpPr/>
          <p:nvPr>
            <p:ph type="ftr" sz="quarter" idx="11"/>
          </p:nvPr>
        </p:nvSpPr>
        <p:spPr/>
        <p:txBody>
          <a:bodyPr/>
          <a:lstStyle/>
          <a:p>
            <a:endParaRPr lang="zh-CN" altLang="en-US"/>
          </a:p>
        </p:txBody>
      </p:sp>
      <p:sp>
        <p:nvSpPr>
          <p:cNvPr id="6" name="灯片编号占位符 5"/>
          <p:cNvSpPr/>
          <p:nvPr>
            <p:ph type="sldNum" sz="quarter" idx="12"/>
          </p:nvPr>
        </p:nvSpPr>
        <p:spPr/>
        <p:txBody>
          <a:bodyPr/>
          <a:lstStyle/>
          <a:p>
            <a:fld id="{46FC1DB3-0A65-4B4F-AEED-41A3E4BD0C7D}" type="slidenum">
              <a:rPr lang="zh-CN" altLang="en-US" smtClean="0"/>
            </a:fld>
            <a:endParaRPr lang="zh-CN" alt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BBB2A3-24EA-4A70-9937-5F693C9FFF00}" type="datetime1">
              <a:rPr lang="zh-CN" altLang="en-US" smtClean="0"/>
            </a:fld>
            <a:endParaRPr lang="zh-CN" altLang="en-US"/>
          </a:p>
        </p:txBody>
      </p:sp>
      <p:sp>
        <p:nvSpPr>
          <p:cNvPr id="5" name="页脚占位符 4"/>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FC1DB3-0A65-4B4F-AEED-41A3E4BD0C7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7.xml"/><Relationship Id="rId3" Type="http://schemas.openxmlformats.org/officeDocument/2006/relationships/image" Target="../media/image1.png"/><Relationship Id="rId2" Type="http://schemas.openxmlformats.org/officeDocument/2006/relationships/tags" Target="../tags/tag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7.xml"/><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1.xml"/><Relationship Id="rId2" Type="http://schemas.openxmlformats.org/officeDocument/2006/relationships/hyperlink" Target="https://b23.tv/owHYfrf" TargetMode="Externa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7.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8E2D6"/>
        </a:solidFill>
        <a:effectLst/>
      </p:bgPr>
    </p:bg>
    <p:spTree>
      <p:nvGrpSpPr>
        <p:cNvPr id="1" name=""/>
        <p:cNvGrpSpPr/>
        <p:nvPr/>
      </p:nvGrpSpPr>
      <p:grpSpPr/>
      <p:grpSp>
        <p:nvGrpSpPr>
          <p:cNvPr id="8" name="组合 7"/>
          <p:cNvGrpSpPr/>
          <p:nvPr/>
        </p:nvGrpSpPr>
        <p:grpSpPr>
          <a:xfrm>
            <a:off x="360045" y="382270"/>
            <a:ext cx="11471275" cy="4809490"/>
            <a:chOff x="567" y="602"/>
            <a:chExt cx="18065" cy="6242"/>
          </a:xfrm>
          <a:solidFill>
            <a:srgbClr val="3F3F46"/>
          </a:solidFill>
        </p:grpSpPr>
        <p:sp>
          <p:nvSpPr>
            <p:cNvPr id="7" name="圆角矩形 6"/>
            <p:cNvSpPr/>
            <p:nvPr/>
          </p:nvSpPr>
          <p:spPr>
            <a:xfrm>
              <a:off x="8416" y="602"/>
              <a:ext cx="10216" cy="4212"/>
            </a:xfrm>
            <a:prstGeom prst="roundRect">
              <a:avLst>
                <a:gd name="adj" fmla="val 568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圆角矩形 5"/>
            <p:cNvSpPr/>
            <p:nvPr/>
          </p:nvSpPr>
          <p:spPr>
            <a:xfrm>
              <a:off x="567" y="602"/>
              <a:ext cx="10216" cy="6242"/>
            </a:xfrm>
            <a:prstGeom prst="roundRect">
              <a:avLst>
                <a:gd name="adj" fmla="val 568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直角三角形 10"/>
            <p:cNvSpPr/>
            <p:nvPr/>
          </p:nvSpPr>
          <p:spPr>
            <a:xfrm rot="10800000" flipH="1">
              <a:off x="10648" y="2427"/>
              <a:ext cx="4311" cy="4313"/>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任意多边形 4"/>
            <p:cNvSpPr/>
            <p:nvPr/>
          </p:nvSpPr>
          <p:spPr>
            <a:xfrm rot="12120000" flipH="1">
              <a:off x="12509" y="4708"/>
              <a:ext cx="247" cy="247"/>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247" h="248">
                  <a:moveTo>
                    <a:pt x="0" y="0"/>
                  </a:moveTo>
                  <a:lnTo>
                    <a:pt x="247" y="247"/>
                  </a:lnTo>
                  <a:cubicBezTo>
                    <a:pt x="242" y="248"/>
                    <a:pt x="198" y="241"/>
                    <a:pt x="193" y="238"/>
                  </a:cubicBezTo>
                  <a:cubicBezTo>
                    <a:pt x="88" y="217"/>
                    <a:pt x="2" y="9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9" name="文本框 8"/>
          <p:cNvSpPr txBox="1"/>
          <p:nvPr>
            <p:custDataLst>
              <p:tags r:id="rId1"/>
            </p:custDataLst>
          </p:nvPr>
        </p:nvSpPr>
        <p:spPr>
          <a:xfrm>
            <a:off x="712477" y="1535445"/>
            <a:ext cx="4319905" cy="1005840"/>
          </a:xfrm>
          <a:prstGeom prst="rect">
            <a:avLst/>
          </a:prstGeom>
          <a:noFill/>
        </p:spPr>
        <p:txBody>
          <a:bodyPr wrap="none" rtlCol="0">
            <a:spAutoFit/>
          </a:bodyPr>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6000" i="0" u="none" strike="noStrike" kern="1200" cap="none" spc="0" normalizeH="0" baseline="0" noProof="0" dirty="0">
                <a:ln>
                  <a:noFill/>
                </a:ln>
                <a:solidFill>
                  <a:srgbClr val="E8E2D6"/>
                </a:solidFill>
                <a:effectLst/>
                <a:uLnTx/>
                <a:uFillTx/>
                <a:latin typeface="汉仪粗简黑简" charset="-122"/>
                <a:ea typeface="汉仪粗简黑简" charset="-122"/>
              </a:rPr>
              <a:t>The Beatles</a:t>
            </a:r>
            <a:endParaRPr kumimoji="0" lang="en-US" altLang="zh-CN" sz="6000" i="0" u="none" strike="noStrike" kern="1200" cap="none" spc="0" normalizeH="0" baseline="0" noProof="0" dirty="0">
              <a:ln>
                <a:noFill/>
              </a:ln>
              <a:solidFill>
                <a:srgbClr val="E8E2D6"/>
              </a:solidFill>
              <a:effectLst/>
              <a:uLnTx/>
              <a:uFillTx/>
              <a:latin typeface="汉仪粗简黑简" charset="-122"/>
              <a:ea typeface="汉仪粗简黑简" charset="-122"/>
            </a:endParaRPr>
          </a:p>
        </p:txBody>
      </p:sp>
      <p:sp>
        <p:nvSpPr>
          <p:cNvPr id="12" name="文本框 11"/>
          <p:cNvSpPr txBox="1"/>
          <p:nvPr>
            <p:custDataLst>
              <p:tags r:id="rId2"/>
            </p:custDataLst>
          </p:nvPr>
        </p:nvSpPr>
        <p:spPr>
          <a:xfrm>
            <a:off x="712477" y="2540491"/>
            <a:ext cx="4354823" cy="396240"/>
          </a:xfrm>
          <a:prstGeom prst="rect">
            <a:avLst/>
          </a:prstGeom>
          <a:noFill/>
        </p:spPr>
        <p:txBody>
          <a:bodyPr wrap="square" rtlCol="0">
            <a:spAutoFit/>
          </a:bodyPr>
          <a:p>
            <a:pPr marL="0" marR="0" lvl="0" indent="0" algn="dist" defTabSz="914400" rtl="0" eaLnBrk="1" fontAlgn="auto" latinLnBrk="0" hangingPunct="1">
              <a:lnSpc>
                <a:spcPct val="100000"/>
              </a:lnSpc>
              <a:spcBef>
                <a:spcPts val="0"/>
              </a:spcBef>
              <a:spcAft>
                <a:spcPts val="0"/>
              </a:spcAft>
              <a:buClrTx/>
              <a:buSzTx/>
              <a:buFontTx/>
              <a:buNone/>
              <a:defRPr/>
            </a:pPr>
            <a:r>
              <a:rPr lang="en-US" sz="2000" dirty="0">
                <a:solidFill>
                  <a:srgbClr val="E8E2D6"/>
                </a:solidFill>
                <a:latin typeface="汉仪粗简黑简" charset="-122"/>
                <a:ea typeface="汉仪粗简黑简" charset="-122"/>
                <a:cs typeface="汉仪粗简黑简" charset="-122"/>
              </a:rPr>
              <a:t>their wondrful life</a:t>
            </a:r>
            <a:endParaRPr lang="en-US" sz="2000" dirty="0">
              <a:solidFill>
                <a:srgbClr val="E8E2D6"/>
              </a:solidFill>
              <a:latin typeface="汉仪粗简黑简" charset="-122"/>
              <a:ea typeface="汉仪粗简黑简" charset="-122"/>
              <a:cs typeface="汉仪粗简黑简" charset="-122"/>
            </a:endParaRPr>
          </a:p>
        </p:txBody>
      </p:sp>
      <p:sp>
        <p:nvSpPr>
          <p:cNvPr id="16" name="圆角矩形 15"/>
          <p:cNvSpPr/>
          <p:nvPr/>
        </p:nvSpPr>
        <p:spPr>
          <a:xfrm>
            <a:off x="360680" y="5379085"/>
            <a:ext cx="11471275" cy="1014730"/>
          </a:xfrm>
          <a:prstGeom prst="roundRect">
            <a:avLst>
              <a:gd name="adj" fmla="val 14142"/>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0" name="组合 19"/>
          <p:cNvGrpSpPr/>
          <p:nvPr/>
        </p:nvGrpSpPr>
        <p:grpSpPr>
          <a:xfrm>
            <a:off x="11386185" y="617220"/>
            <a:ext cx="184150" cy="828675"/>
            <a:chOff x="17931" y="972"/>
            <a:chExt cx="342" cy="1539"/>
          </a:xfrm>
          <a:solidFill>
            <a:srgbClr val="F2B293"/>
          </a:solidFill>
        </p:grpSpPr>
        <p:sp>
          <p:nvSpPr>
            <p:cNvPr id="17" name="椭圆 16"/>
            <p:cNvSpPr/>
            <p:nvPr/>
          </p:nvSpPr>
          <p:spPr>
            <a:xfrm>
              <a:off x="17931" y="972"/>
              <a:ext cx="343" cy="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椭圆 17"/>
            <p:cNvSpPr/>
            <p:nvPr/>
          </p:nvSpPr>
          <p:spPr>
            <a:xfrm>
              <a:off x="17931" y="1551"/>
              <a:ext cx="343" cy="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椭圆 18"/>
            <p:cNvSpPr/>
            <p:nvPr/>
          </p:nvSpPr>
          <p:spPr>
            <a:xfrm>
              <a:off x="17931" y="2169"/>
              <a:ext cx="343" cy="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2" name="文本框3" descr="7b0a20202020227461726765744d6f64756c65223a202270726f636573734f6e6c696e65466f6e7473220a7d0a"/>
          <p:cNvSpPr txBox="1"/>
          <p:nvPr>
            <p:custDataLst>
              <p:tags r:id="rId3"/>
            </p:custDataLst>
          </p:nvPr>
        </p:nvSpPr>
        <p:spPr>
          <a:xfrm>
            <a:off x="7646035" y="3719195"/>
            <a:ext cx="4185920" cy="1554480"/>
          </a:xfrm>
          <a:prstGeom prst="rect">
            <a:avLst/>
          </a:prstGeom>
          <a:noFill/>
          <a:effectLst>
            <a:outerShdw blurRad="50800" dist="38100" dir="2700000" sx="83000" sy="83000" algn="tl" rotWithShape="0">
              <a:prstClr val="black">
                <a:alpha val="57000"/>
              </a:prstClr>
            </a:outerShdw>
          </a:effectLst>
        </p:spPr>
        <p:txBody>
          <a:bodyPr wrap="square" rtlCol="0">
            <a:spAutoFit/>
          </a:bodyPr>
          <a:p>
            <a:pPr algn="dist">
              <a:defRPr/>
            </a:pPr>
            <a:r>
              <a:rPr lang="en-US" altLang="zh-CN" sz="9600" b="1" dirty="0">
                <a:ln w="76200">
                  <a:solidFill>
                    <a:srgbClr val="3F3F46"/>
                  </a:solidFill>
                </a:ln>
                <a:noFill/>
                <a:effectLst/>
                <a:latin typeface="汉仪粗简黑简" charset="-122"/>
                <a:ea typeface="汉仪粗简黑简" charset="-122"/>
                <a:sym typeface="汉仪超级战甲简" charset="-122"/>
              </a:rPr>
              <a:t>1960</a:t>
            </a:r>
            <a:endParaRPr lang="en-US" altLang="zh-CN" sz="9600" b="1" dirty="0">
              <a:ln w="76200">
                <a:solidFill>
                  <a:srgbClr val="3F3F46"/>
                </a:solidFill>
              </a:ln>
              <a:noFill/>
              <a:effectLst/>
              <a:latin typeface="汉仪粗简黑简" charset="-122"/>
              <a:ea typeface="汉仪粗简黑简" charset="-122"/>
              <a:sym typeface="汉仪超级战甲简" charset="-122"/>
            </a:endParaRPr>
          </a:p>
        </p:txBody>
      </p:sp>
      <p:sp>
        <p:nvSpPr>
          <p:cNvPr id="2" name="椭圆 1"/>
          <p:cNvSpPr/>
          <p:nvPr/>
        </p:nvSpPr>
        <p:spPr>
          <a:xfrm>
            <a:off x="555625" y="5794375"/>
            <a:ext cx="184688" cy="184688"/>
          </a:xfrm>
          <a:prstGeom prst="ellipse">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椭圆 3"/>
          <p:cNvSpPr/>
          <p:nvPr/>
        </p:nvSpPr>
        <p:spPr>
          <a:xfrm>
            <a:off x="11441430" y="5794375"/>
            <a:ext cx="184688" cy="184688"/>
          </a:xfrm>
          <a:prstGeom prst="ellipse">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6" name="组合 25"/>
          <p:cNvGrpSpPr/>
          <p:nvPr/>
        </p:nvGrpSpPr>
        <p:grpSpPr>
          <a:xfrm>
            <a:off x="777240" y="4626610"/>
            <a:ext cx="1727835" cy="262890"/>
            <a:chOff x="1224" y="7286"/>
            <a:chExt cx="2721" cy="414"/>
          </a:xfrm>
        </p:grpSpPr>
        <p:sp>
          <p:nvSpPr>
            <p:cNvPr id="10" name="燕尾形 9"/>
            <p:cNvSpPr/>
            <p:nvPr/>
          </p:nvSpPr>
          <p:spPr>
            <a:xfrm>
              <a:off x="1224"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燕尾形 12"/>
            <p:cNvSpPr/>
            <p:nvPr/>
          </p:nvSpPr>
          <p:spPr>
            <a:xfrm>
              <a:off x="1892"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燕尾形 14"/>
            <p:cNvSpPr/>
            <p:nvPr/>
          </p:nvSpPr>
          <p:spPr>
            <a:xfrm>
              <a:off x="2545"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燕尾形 23"/>
            <p:cNvSpPr/>
            <p:nvPr/>
          </p:nvSpPr>
          <p:spPr>
            <a:xfrm>
              <a:off x="3213"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7" name="文本框 26"/>
          <p:cNvSpPr txBox="1"/>
          <p:nvPr>
            <p:custDataLst>
              <p:tags r:id="rId4"/>
            </p:custDataLst>
          </p:nvPr>
        </p:nvSpPr>
        <p:spPr>
          <a:xfrm>
            <a:off x="1727518" y="5702935"/>
            <a:ext cx="8736965" cy="365760"/>
          </a:xfrm>
          <a:prstGeom prst="rect">
            <a:avLst/>
          </a:prstGeom>
          <a:noFill/>
        </p:spPr>
        <p:txBody>
          <a:bodyPr wrap="square" rtlCol="0">
            <a:spAutoFit/>
          </a:bodyPr>
          <a:p>
            <a:pPr marL="0" marR="0" lvl="0" indent="0" algn="dist" defTabSz="914400" rtl="0" eaLnBrk="1" fontAlgn="auto" latinLnBrk="0" hangingPunct="1">
              <a:lnSpc>
                <a:spcPct val="100000"/>
              </a:lnSpc>
              <a:spcBef>
                <a:spcPts val="0"/>
              </a:spcBef>
              <a:spcAft>
                <a:spcPts val="0"/>
              </a:spcAft>
              <a:buClrTx/>
              <a:buSzTx/>
              <a:buFontTx/>
              <a:buNone/>
              <a:defRPr/>
            </a:pPr>
            <a:r>
              <a:rPr lang="en-US" altLang="zh-CN" b="1" dirty="0">
                <a:solidFill>
                  <a:srgbClr val="E8E2D6"/>
                </a:solidFill>
                <a:latin typeface="汉仪粗简黑简" charset="-122"/>
                <a:ea typeface="汉仪粗简黑简" charset="-122"/>
                <a:cs typeface="汉仪粗简黑简" charset="-122"/>
              </a:rPr>
              <a:t>Presented by: Amily </a:t>
            </a:r>
            <a:r>
              <a:rPr lang="zh-CN" altLang="en-US" b="1" dirty="0">
                <a:solidFill>
                  <a:srgbClr val="E8E2D6"/>
                </a:solidFill>
                <a:latin typeface="汉仪粗简黑简" charset="-122"/>
                <a:ea typeface="汉仪粗简黑简" charset="-122"/>
                <a:cs typeface="汉仪粗简黑简" charset="-122"/>
              </a:rPr>
              <a:t>｜</a:t>
            </a:r>
            <a:r>
              <a:rPr lang="en-US" altLang="zh-CN" b="1" dirty="0">
                <a:solidFill>
                  <a:srgbClr val="E8E2D6"/>
                </a:solidFill>
                <a:latin typeface="汉仪粗简黑简" charset="-122"/>
                <a:ea typeface="汉仪粗简黑简" charset="-122"/>
                <a:cs typeface="汉仪粗简黑简" charset="-122"/>
              </a:rPr>
              <a:t> Class: 912</a:t>
            </a:r>
            <a:r>
              <a:rPr lang="en-US" altLang="zh-CN" b="1" dirty="0">
                <a:solidFill>
                  <a:srgbClr val="E8E2D6"/>
                </a:solidFill>
                <a:latin typeface="汉仪粗简黑简" charset="-122"/>
                <a:ea typeface="汉仪粗简黑简" charset="-122"/>
                <a:cs typeface="汉仪粗简黑简" charset="-122"/>
              </a:rPr>
              <a:t>  </a:t>
            </a:r>
            <a:r>
              <a:rPr lang="zh-CN" altLang="en-US" b="1" dirty="0">
                <a:solidFill>
                  <a:srgbClr val="E8E2D6"/>
                </a:solidFill>
                <a:latin typeface="汉仪粗简黑简" charset="-122"/>
                <a:ea typeface="汉仪粗简黑简" charset="-122"/>
                <a:cs typeface="汉仪粗简黑简" charset="-122"/>
              </a:rPr>
              <a:t>｜</a:t>
            </a:r>
            <a:r>
              <a:rPr lang="en-US" altLang="zh-CN" b="1" dirty="0">
                <a:solidFill>
                  <a:srgbClr val="E8E2D6"/>
                </a:solidFill>
                <a:latin typeface="汉仪粗简黑简" charset="-122"/>
                <a:ea typeface="汉仪粗简黑简" charset="-122"/>
                <a:cs typeface="汉仪粗简黑简" charset="-122"/>
              </a:rPr>
              <a:t> Date: 2024/01/17</a:t>
            </a:r>
            <a:r>
              <a:rPr lang="en-US" altLang="zh-CN" b="1" dirty="0">
                <a:solidFill>
                  <a:srgbClr val="E8E2D6"/>
                </a:solidFill>
                <a:latin typeface="汉仪粗简黑简" charset="-122"/>
                <a:ea typeface="汉仪粗简黑简" charset="-122"/>
                <a:cs typeface="汉仪粗简黑简" charset="-122"/>
              </a:rPr>
              <a:t> </a:t>
            </a:r>
            <a:r>
              <a:rPr lang="zh-CN" b="1" dirty="0">
                <a:solidFill>
                  <a:srgbClr val="E8E2D6"/>
                </a:solidFill>
                <a:latin typeface="汉仪粗简黑简" charset="-122"/>
                <a:ea typeface="汉仪粗简黑简" charset="-122"/>
                <a:cs typeface="汉仪粗简黑简" charset="-122"/>
              </a:rPr>
              <a:t> </a:t>
            </a:r>
            <a:endParaRPr lang="zh-CN" b="1" dirty="0">
              <a:solidFill>
                <a:srgbClr val="E8E2D6"/>
              </a:solidFill>
              <a:latin typeface="汉仪粗简黑简" charset="-122"/>
              <a:ea typeface="汉仪粗简黑简" charset="-122"/>
              <a:cs typeface="汉仪粗简黑简"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8E2D6"/>
        </a:solidFill>
        <a:effectLst/>
      </p:bgPr>
    </p:bg>
    <p:spTree>
      <p:nvGrpSpPr>
        <p:cNvPr id="1" name=""/>
        <p:cNvGrpSpPr/>
        <p:nvPr/>
      </p:nvGrpSpPr>
      <p:grpSpPr/>
      <p:sp>
        <p:nvSpPr>
          <p:cNvPr id="6" name="圆角矩形 5"/>
          <p:cNvSpPr/>
          <p:nvPr/>
        </p:nvSpPr>
        <p:spPr>
          <a:xfrm flipH="1" flipV="1">
            <a:off x="360045" y="1631950"/>
            <a:ext cx="11471275" cy="4809490"/>
          </a:xfrm>
          <a:prstGeom prst="roundRect">
            <a:avLst>
              <a:gd name="adj" fmla="val 5687"/>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圆角矩形 15"/>
          <p:cNvSpPr/>
          <p:nvPr/>
        </p:nvSpPr>
        <p:spPr>
          <a:xfrm>
            <a:off x="360680" y="390525"/>
            <a:ext cx="11471275" cy="1014730"/>
          </a:xfrm>
          <a:prstGeom prst="roundRect">
            <a:avLst>
              <a:gd name="adj" fmla="val 14142"/>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椭圆 1"/>
          <p:cNvSpPr/>
          <p:nvPr/>
        </p:nvSpPr>
        <p:spPr>
          <a:xfrm>
            <a:off x="555625" y="805815"/>
            <a:ext cx="184688" cy="184688"/>
          </a:xfrm>
          <a:prstGeom prst="ellipse">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椭圆 3"/>
          <p:cNvSpPr/>
          <p:nvPr/>
        </p:nvSpPr>
        <p:spPr>
          <a:xfrm>
            <a:off x="11441430" y="805815"/>
            <a:ext cx="184688" cy="184688"/>
          </a:xfrm>
          <a:prstGeom prst="ellipse">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文本框 26"/>
          <p:cNvSpPr txBox="1"/>
          <p:nvPr>
            <p:custDataLst>
              <p:tags r:id="rId1"/>
            </p:custDataLst>
          </p:nvPr>
        </p:nvSpPr>
        <p:spPr>
          <a:xfrm>
            <a:off x="4520248" y="636905"/>
            <a:ext cx="3151505" cy="521970"/>
          </a:xfrm>
          <a:prstGeom prst="rect">
            <a:avLst/>
          </a:prstGeom>
          <a:noFill/>
        </p:spPr>
        <p:txBody>
          <a:bodyPr wrap="square" rtlCol="0">
            <a:spAutoFit/>
          </a:bodyPr>
          <a:p>
            <a:pPr marL="0" marR="0" lvl="0" indent="0" algn="dist" defTabSz="914400" rtl="0" eaLnBrk="1" fontAlgn="auto" latinLnBrk="0" hangingPunct="1">
              <a:lnSpc>
                <a:spcPct val="100000"/>
              </a:lnSpc>
              <a:spcBef>
                <a:spcPts val="0"/>
              </a:spcBef>
              <a:spcAft>
                <a:spcPts val="0"/>
              </a:spcAft>
              <a:buClrTx/>
              <a:buSzTx/>
              <a:buFontTx/>
              <a:buNone/>
              <a:defRPr/>
            </a:pPr>
            <a:r>
              <a:rPr lang="en-US" altLang="zh-CN" sz="2800" b="1" dirty="0">
                <a:solidFill>
                  <a:srgbClr val="E8E2D6"/>
                </a:solidFill>
                <a:latin typeface="汉仪粗简黑简" charset="-122"/>
                <a:ea typeface="汉仪粗简黑简" charset="-122"/>
                <a:cs typeface="汉仪粗简黑简" charset="-122"/>
              </a:rPr>
              <a:t>CONTENTS</a:t>
            </a:r>
            <a:endParaRPr lang="en-US" altLang="zh-CN" sz="2800" b="1" dirty="0">
              <a:solidFill>
                <a:srgbClr val="E8E2D6"/>
              </a:solidFill>
              <a:latin typeface="汉仪粗简黑简" charset="-122"/>
              <a:ea typeface="汉仪粗简黑简" charset="-122"/>
              <a:cs typeface="汉仪粗简黑简" charset="-122"/>
            </a:endParaRPr>
          </a:p>
        </p:txBody>
      </p:sp>
      <p:grpSp>
        <p:nvGrpSpPr>
          <p:cNvPr id="39" name="组合 38"/>
          <p:cNvGrpSpPr/>
          <p:nvPr/>
        </p:nvGrpSpPr>
        <p:grpSpPr>
          <a:xfrm>
            <a:off x="5954396" y="1930969"/>
            <a:ext cx="4597205" cy="4205103"/>
            <a:chOff x="7078981" y="1824389"/>
            <a:chExt cx="4597205" cy="4205103"/>
          </a:xfrm>
        </p:grpSpPr>
        <p:sp>
          <p:nvSpPr>
            <p:cNvPr id="3" name="文本框 2"/>
            <p:cNvSpPr txBox="1"/>
            <p:nvPr/>
          </p:nvSpPr>
          <p:spPr>
            <a:xfrm>
              <a:off x="8274252" y="2086350"/>
              <a:ext cx="3295317" cy="457200"/>
            </a:xfrm>
            <a:prstGeom prst="rect">
              <a:avLst/>
            </a:prstGeom>
            <a:noFill/>
          </p:spPr>
          <p:txBody>
            <a:bodyPr wrap="square" rtlCol="0">
              <a:spAutoFit/>
              <a:scene3d>
                <a:camera prst="orthographicFront"/>
                <a:lightRig rig="threePt" dir="t"/>
              </a:scene3d>
              <a:sp3d contourW="12700"/>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E8E2D6"/>
                  </a:solidFill>
                  <a:effectLst/>
                  <a:uLnTx/>
                  <a:uFillTx/>
                  <a:latin typeface="汉仪粗简黑简" charset="-122"/>
                  <a:ea typeface="汉仪粗简黑简" charset="-122"/>
                  <a:cs typeface="+mn-cs"/>
                </a:rPr>
                <a:t>Who are they</a:t>
              </a:r>
              <a:endParaRPr kumimoji="0" lang="en-US" altLang="zh-CN" sz="2400" b="1"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p:txBody>
        </p:sp>
        <p:sp>
          <p:nvSpPr>
            <p:cNvPr id="25" name="文本框 24"/>
            <p:cNvSpPr txBox="1"/>
            <p:nvPr/>
          </p:nvSpPr>
          <p:spPr>
            <a:xfrm>
              <a:off x="8312267" y="2472705"/>
              <a:ext cx="1896190" cy="274320"/>
            </a:xfrm>
            <a:prstGeom prst="rect">
              <a:avLst/>
            </a:prstGeom>
            <a:noFill/>
          </p:spPr>
          <p:txBody>
            <a:bodyPr wrap="square" rtlCol="0">
              <a:spAutoFit/>
              <a:scene3d>
                <a:camera prst="orthographicFront"/>
                <a:lightRig rig="threePt" dir="t"/>
              </a:scene3d>
              <a:sp3d contourW="12700"/>
            </a:bodyPr>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rPr>
                <a:t> </a:t>
              </a:r>
              <a:endParaRPr kumimoji="0" lang="en-US" altLang="zh-CN" sz="1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p:txBody>
        </p:sp>
        <p:sp>
          <p:nvSpPr>
            <p:cNvPr id="26" name="文本框 25"/>
            <p:cNvSpPr txBox="1"/>
            <p:nvPr/>
          </p:nvSpPr>
          <p:spPr>
            <a:xfrm>
              <a:off x="8274252" y="5154803"/>
              <a:ext cx="2940340" cy="457200"/>
            </a:xfrm>
            <a:prstGeom prst="rect">
              <a:avLst/>
            </a:prstGeom>
            <a:noFill/>
          </p:spPr>
          <p:txBody>
            <a:bodyPr wrap="square" rtlCol="0">
              <a:spAutoFit/>
              <a:scene3d>
                <a:camera prst="orthographicFront"/>
                <a:lightRig rig="threePt" dir="t"/>
              </a:scene3d>
              <a:sp3d contourW="12700"/>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E8E2D6"/>
                  </a:solidFill>
                  <a:effectLst/>
                  <a:uLnTx/>
                  <a:uFillTx/>
                  <a:latin typeface="汉仪粗简黑简" charset="-122"/>
                  <a:ea typeface="汉仪粗简黑简" charset="-122"/>
                  <a:cs typeface="+mn-cs"/>
                </a:rPr>
                <a:t>Breaking up</a:t>
              </a:r>
              <a:endParaRPr kumimoji="0" lang="en-US" altLang="zh-CN" sz="2400" b="1"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p:txBody>
        </p:sp>
        <p:sp>
          <p:nvSpPr>
            <p:cNvPr id="21" name="文本框 20"/>
            <p:cNvSpPr txBox="1"/>
            <p:nvPr/>
          </p:nvSpPr>
          <p:spPr>
            <a:xfrm>
              <a:off x="8274252" y="4131986"/>
              <a:ext cx="3401934" cy="457200"/>
            </a:xfrm>
            <a:prstGeom prst="rect">
              <a:avLst/>
            </a:prstGeom>
            <a:noFill/>
          </p:spPr>
          <p:txBody>
            <a:bodyPr wrap="square" rtlCol="0">
              <a:spAutoFit/>
              <a:scene3d>
                <a:camera prst="orthographicFront"/>
                <a:lightRig rig="threePt" dir="t"/>
              </a:scene3d>
              <a:sp3d contourW="12700"/>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E8E2D6"/>
                  </a:solidFill>
                  <a:effectLst/>
                  <a:uLnTx/>
                  <a:uFillTx/>
                  <a:latin typeface="汉仪粗简黑简" charset="-122"/>
                  <a:ea typeface="汉仪粗简黑简" charset="-122"/>
                  <a:cs typeface="+mn-cs"/>
                </a:rPr>
                <a:t>Being a band</a:t>
              </a:r>
              <a:endParaRPr kumimoji="0" lang="en-US" altLang="zh-CN" sz="2400" b="1"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p:txBody>
        </p:sp>
        <p:sp>
          <p:nvSpPr>
            <p:cNvPr id="23" name="文本框 22"/>
            <p:cNvSpPr txBox="1"/>
            <p:nvPr/>
          </p:nvSpPr>
          <p:spPr>
            <a:xfrm>
              <a:off x="8312268" y="4518341"/>
              <a:ext cx="2200192" cy="274320"/>
            </a:xfrm>
            <a:prstGeom prst="rect">
              <a:avLst/>
            </a:prstGeom>
            <a:noFill/>
          </p:spPr>
          <p:txBody>
            <a:bodyPr wrap="square" rtlCol="0">
              <a:spAutoFit/>
              <a:scene3d>
                <a:camera prst="orthographicFront"/>
                <a:lightRig rig="threePt" dir="t"/>
              </a:scene3d>
              <a:sp3d contourW="12700"/>
            </a:bodyPr>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rPr>
                <a:t> </a:t>
              </a:r>
              <a:endParaRPr kumimoji="0" lang="en-US" altLang="zh-CN" sz="1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p:txBody>
        </p:sp>
        <p:sp>
          <p:nvSpPr>
            <p:cNvPr id="28" name="文本框 27"/>
            <p:cNvSpPr txBox="1"/>
            <p:nvPr/>
          </p:nvSpPr>
          <p:spPr>
            <a:xfrm>
              <a:off x="8284167" y="3089341"/>
              <a:ext cx="2950200" cy="457200"/>
            </a:xfrm>
            <a:prstGeom prst="rect">
              <a:avLst/>
            </a:prstGeom>
            <a:noFill/>
          </p:spPr>
          <p:txBody>
            <a:bodyPr wrap="square" rtlCol="0">
              <a:spAutoFit/>
              <a:scene3d>
                <a:camera prst="orthographicFront"/>
                <a:lightRig rig="threePt" dir="t"/>
              </a:scene3d>
              <a:sp3d contourW="12700"/>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E8E2D6"/>
                  </a:solidFill>
                  <a:effectLst/>
                  <a:uLnTx/>
                  <a:uFillTx/>
                  <a:latin typeface="汉仪粗简黑简" charset="-122"/>
                  <a:ea typeface="汉仪粗简黑简" charset="-122"/>
                  <a:cs typeface="+mn-cs"/>
                </a:rPr>
                <a:t>Their own lives</a:t>
              </a:r>
              <a:endParaRPr kumimoji="0" lang="en-US" altLang="zh-CN" sz="2400" b="1"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p:txBody>
        </p:sp>
        <p:sp>
          <p:nvSpPr>
            <p:cNvPr id="31" name="文本框 30"/>
            <p:cNvSpPr txBox="1"/>
            <p:nvPr/>
          </p:nvSpPr>
          <p:spPr>
            <a:xfrm>
              <a:off x="8284167" y="3472871"/>
              <a:ext cx="2104470" cy="274320"/>
            </a:xfrm>
            <a:prstGeom prst="rect">
              <a:avLst/>
            </a:prstGeom>
            <a:noFill/>
          </p:spPr>
          <p:txBody>
            <a:bodyPr wrap="square" rtlCol="0">
              <a:spAutoFit/>
              <a:scene3d>
                <a:camera prst="orthographicFront"/>
                <a:lightRig rig="threePt" dir="t"/>
              </a:scene3d>
              <a:sp3d contourW="12700"/>
            </a:bodyPr>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rPr>
                <a:t> </a:t>
              </a:r>
              <a:endParaRPr kumimoji="0" lang="en-US" altLang="zh-CN" sz="1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p:txBody>
        </p:sp>
        <p:sp>
          <p:nvSpPr>
            <p:cNvPr id="32" name="椭圆 31"/>
            <p:cNvSpPr/>
            <p:nvPr/>
          </p:nvSpPr>
          <p:spPr>
            <a:xfrm>
              <a:off x="7078981" y="1824389"/>
              <a:ext cx="1141290" cy="1136652"/>
            </a:xfrm>
            <a:prstGeom prst="ellips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rgbClr val="E8E2D6"/>
                  </a:solidFill>
                  <a:effectLst/>
                  <a:uLnTx/>
                  <a:uFillTx/>
                  <a:latin typeface="汉仪粗简黑简" charset="-122"/>
                  <a:ea typeface="汉仪粗简黑简" charset="-122"/>
                  <a:cs typeface="+mn-cs"/>
                </a:rPr>
                <a:t>01</a:t>
              </a:r>
              <a:endParaRPr kumimoji="0" lang="en-US" altLang="zh-CN" sz="36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p:txBody>
        </p:sp>
        <p:sp>
          <p:nvSpPr>
            <p:cNvPr id="33" name="椭圆 32"/>
            <p:cNvSpPr/>
            <p:nvPr/>
          </p:nvSpPr>
          <p:spPr>
            <a:xfrm>
              <a:off x="7078981" y="2847206"/>
              <a:ext cx="1141290" cy="1136652"/>
            </a:xfrm>
            <a:prstGeom prst="ellips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rgbClr val="E8E2D6"/>
                  </a:solidFill>
                  <a:effectLst/>
                  <a:uLnTx/>
                  <a:uFillTx/>
                  <a:latin typeface="汉仪粗简黑简" charset="-122"/>
                  <a:ea typeface="汉仪粗简黑简" charset="-122"/>
                  <a:cs typeface="+mn-cs"/>
                </a:rPr>
                <a:t>02</a:t>
              </a:r>
              <a:endParaRPr kumimoji="0" lang="en-US" altLang="zh-CN" sz="36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p:txBody>
        </p:sp>
        <p:sp>
          <p:nvSpPr>
            <p:cNvPr id="34" name="椭圆 33"/>
            <p:cNvSpPr/>
            <p:nvPr/>
          </p:nvSpPr>
          <p:spPr>
            <a:xfrm>
              <a:off x="7078981" y="3870023"/>
              <a:ext cx="1141290" cy="1136652"/>
            </a:xfrm>
            <a:prstGeom prst="ellips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rgbClr val="E8E2D6"/>
                  </a:solidFill>
                  <a:effectLst/>
                  <a:uLnTx/>
                  <a:uFillTx/>
                  <a:latin typeface="汉仪粗简黑简" charset="-122"/>
                  <a:ea typeface="汉仪粗简黑简" charset="-122"/>
                  <a:cs typeface="+mn-cs"/>
                </a:rPr>
                <a:t>03</a:t>
              </a:r>
              <a:endParaRPr kumimoji="0" lang="en-US" altLang="zh-CN" sz="36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p:txBody>
        </p:sp>
        <p:sp>
          <p:nvSpPr>
            <p:cNvPr id="35" name="椭圆 34"/>
            <p:cNvSpPr/>
            <p:nvPr/>
          </p:nvSpPr>
          <p:spPr>
            <a:xfrm>
              <a:off x="7078981" y="4892840"/>
              <a:ext cx="1141290" cy="1136652"/>
            </a:xfrm>
            <a:prstGeom prst="ellips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rgbClr val="E8E2D6"/>
                  </a:solidFill>
                  <a:effectLst/>
                  <a:uLnTx/>
                  <a:uFillTx/>
                  <a:latin typeface="汉仪粗简黑简" charset="-122"/>
                  <a:ea typeface="汉仪粗简黑简" charset="-122"/>
                  <a:cs typeface="+mn-cs"/>
                </a:rPr>
                <a:t>04</a:t>
              </a:r>
              <a:endParaRPr kumimoji="0" lang="en-US" altLang="zh-CN" sz="36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p:txBody>
        </p:sp>
        <p:cxnSp>
          <p:nvCxnSpPr>
            <p:cNvPr id="36" name="直接连接符 35"/>
            <p:cNvCxnSpPr/>
            <p:nvPr/>
          </p:nvCxnSpPr>
          <p:spPr>
            <a:xfrm>
              <a:off x="8114747" y="2175859"/>
              <a:ext cx="0" cy="433711"/>
            </a:xfrm>
            <a:prstGeom prst="line">
              <a:avLst/>
            </a:prstGeom>
            <a:ln w="28575">
              <a:solidFill>
                <a:srgbClr val="E8E2D6"/>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8114747" y="3198676"/>
              <a:ext cx="0" cy="433711"/>
            </a:xfrm>
            <a:prstGeom prst="line">
              <a:avLst/>
            </a:prstGeom>
            <a:ln w="28575">
              <a:solidFill>
                <a:srgbClr val="E8E2D6"/>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8114747" y="4221493"/>
              <a:ext cx="0" cy="433711"/>
            </a:xfrm>
            <a:prstGeom prst="line">
              <a:avLst/>
            </a:prstGeom>
            <a:ln w="28575">
              <a:solidFill>
                <a:srgbClr val="E8E2D6"/>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8114747" y="5244310"/>
              <a:ext cx="0" cy="433711"/>
            </a:xfrm>
            <a:prstGeom prst="line">
              <a:avLst/>
            </a:prstGeom>
            <a:ln w="28575">
              <a:solidFill>
                <a:srgbClr val="E8E2D6"/>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8312903" y="5518466"/>
              <a:ext cx="2200192" cy="274320"/>
            </a:xfrm>
            <a:prstGeom prst="rect">
              <a:avLst/>
            </a:prstGeom>
            <a:noFill/>
          </p:spPr>
          <p:txBody>
            <a:bodyPr wrap="square" rtlCol="0">
              <a:spAutoFit/>
              <a:scene3d>
                <a:camera prst="orthographicFront"/>
                <a:lightRig rig="threePt" dir="t"/>
              </a:scene3d>
              <a:sp3d contourW="12700"/>
            </a:bodyPr>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rPr>
                <a:t> </a:t>
              </a:r>
              <a:endParaRPr kumimoji="0" lang="en-US" altLang="zh-CN" sz="1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p:txBody>
        </p:sp>
      </p:grpSp>
      <p:grpSp>
        <p:nvGrpSpPr>
          <p:cNvPr id="10" name="组合 9"/>
          <p:cNvGrpSpPr/>
          <p:nvPr/>
        </p:nvGrpSpPr>
        <p:grpSpPr>
          <a:xfrm>
            <a:off x="2207260" y="5261610"/>
            <a:ext cx="1727835" cy="262890"/>
            <a:chOff x="1224" y="7286"/>
            <a:chExt cx="2721" cy="414"/>
          </a:xfrm>
        </p:grpSpPr>
        <p:sp>
          <p:nvSpPr>
            <p:cNvPr id="12" name="燕尾形 11"/>
            <p:cNvSpPr/>
            <p:nvPr/>
          </p:nvSpPr>
          <p:spPr>
            <a:xfrm>
              <a:off x="1224"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燕尾形 12"/>
            <p:cNvSpPr/>
            <p:nvPr/>
          </p:nvSpPr>
          <p:spPr>
            <a:xfrm>
              <a:off x="1892"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燕尾形 14"/>
            <p:cNvSpPr/>
            <p:nvPr/>
          </p:nvSpPr>
          <p:spPr>
            <a:xfrm>
              <a:off x="2545"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燕尾形 23"/>
            <p:cNvSpPr/>
            <p:nvPr/>
          </p:nvSpPr>
          <p:spPr>
            <a:xfrm>
              <a:off x="3213"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5" name="图片 4" descr="2024-01-16 11:21:07.666000"/>
          <p:cNvPicPr>
            <a:picLocks noChangeAspect="1"/>
          </p:cNvPicPr>
          <p:nvPr>
            <p:custDataLst>
              <p:tags r:id="rId2"/>
            </p:custDataLst>
          </p:nvPr>
        </p:nvPicPr>
        <p:blipFill>
          <a:blip r:embed="rId3"/>
          <a:stretch>
            <a:fillRect/>
          </a:stretch>
        </p:blipFill>
        <p:spPr>
          <a:xfrm>
            <a:off x="1169035" y="2579370"/>
            <a:ext cx="3804920" cy="23444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8E2D6"/>
        </a:solidFill>
        <a:effectLst/>
      </p:bgPr>
    </p:bg>
    <p:spTree>
      <p:nvGrpSpPr>
        <p:cNvPr id="1" name=""/>
        <p:cNvGrpSpPr/>
        <p:nvPr/>
      </p:nvGrpSpPr>
      <p:grpSpPr/>
      <p:sp>
        <p:nvSpPr>
          <p:cNvPr id="6" name="圆角矩形 5"/>
          <p:cNvSpPr/>
          <p:nvPr/>
        </p:nvSpPr>
        <p:spPr>
          <a:xfrm flipH="1" flipV="1">
            <a:off x="360045" y="1631950"/>
            <a:ext cx="11471275" cy="4809490"/>
          </a:xfrm>
          <a:prstGeom prst="roundRect">
            <a:avLst>
              <a:gd name="adj" fmla="val 5687"/>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圆角矩形 15"/>
          <p:cNvSpPr/>
          <p:nvPr/>
        </p:nvSpPr>
        <p:spPr>
          <a:xfrm>
            <a:off x="360680" y="390525"/>
            <a:ext cx="11471275" cy="1014730"/>
          </a:xfrm>
          <a:prstGeom prst="roundRect">
            <a:avLst>
              <a:gd name="adj" fmla="val 14142"/>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椭圆 1"/>
          <p:cNvSpPr/>
          <p:nvPr/>
        </p:nvSpPr>
        <p:spPr>
          <a:xfrm>
            <a:off x="555625" y="805815"/>
            <a:ext cx="184688" cy="184688"/>
          </a:xfrm>
          <a:prstGeom prst="ellipse">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椭圆 3"/>
          <p:cNvSpPr/>
          <p:nvPr/>
        </p:nvSpPr>
        <p:spPr>
          <a:xfrm>
            <a:off x="11441430" y="805815"/>
            <a:ext cx="184688" cy="184688"/>
          </a:xfrm>
          <a:prstGeom prst="ellipse">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文本框 26"/>
          <p:cNvSpPr txBox="1"/>
          <p:nvPr>
            <p:custDataLst>
              <p:tags r:id="rId1"/>
            </p:custDataLst>
          </p:nvPr>
        </p:nvSpPr>
        <p:spPr>
          <a:xfrm>
            <a:off x="4520248" y="636905"/>
            <a:ext cx="3151505" cy="521970"/>
          </a:xfrm>
          <a:prstGeom prst="rect">
            <a:avLst/>
          </a:prstGeom>
          <a:noFill/>
        </p:spPr>
        <p:txBody>
          <a:bodyPr wrap="square" rtlCol="0">
            <a:spAutoFit/>
          </a:bodyPr>
          <a:p>
            <a:pPr marL="0" marR="0" lvl="0" indent="0" algn="dist" defTabSz="914400" rtl="0" eaLnBrk="1" fontAlgn="auto" latinLnBrk="0" hangingPunct="1">
              <a:lnSpc>
                <a:spcPct val="100000"/>
              </a:lnSpc>
              <a:spcBef>
                <a:spcPts val="0"/>
              </a:spcBef>
              <a:spcAft>
                <a:spcPts val="0"/>
              </a:spcAft>
              <a:buClrTx/>
              <a:buSzTx/>
              <a:buFontTx/>
              <a:buNone/>
              <a:defRPr/>
            </a:pPr>
            <a:r>
              <a:rPr lang="en-US" altLang="zh-CN" sz="2800" b="1" dirty="0">
                <a:solidFill>
                  <a:srgbClr val="E8E2D6"/>
                </a:solidFill>
                <a:latin typeface="汉仪粗简黑简" charset="-122"/>
                <a:ea typeface="汉仪粗简黑简" charset="-122"/>
                <a:cs typeface="汉仪粗简黑简" charset="-122"/>
              </a:rPr>
              <a:t>RART 01</a:t>
            </a:r>
            <a:endParaRPr lang="en-US" altLang="zh-CN" sz="2800" b="1" dirty="0">
              <a:solidFill>
                <a:srgbClr val="E8E2D6"/>
              </a:solidFill>
              <a:latin typeface="汉仪粗简黑简" charset="-122"/>
              <a:ea typeface="汉仪粗简黑简" charset="-122"/>
              <a:cs typeface="汉仪粗简黑简" charset="-122"/>
            </a:endParaRPr>
          </a:p>
        </p:txBody>
      </p:sp>
      <p:sp>
        <p:nvSpPr>
          <p:cNvPr id="9" name="文本框 8"/>
          <p:cNvSpPr txBox="1"/>
          <p:nvPr/>
        </p:nvSpPr>
        <p:spPr>
          <a:xfrm>
            <a:off x="3380740" y="3229610"/>
            <a:ext cx="5429885" cy="914400"/>
          </a:xfrm>
          <a:prstGeom prst="rect">
            <a:avLst/>
          </a:prstGeom>
          <a:noFill/>
        </p:spPr>
        <p:txBody>
          <a:bodyPr wrap="square" rtlCol="0">
            <a:spAutoFit/>
          </a:bodyPr>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srgbClr val="E8E2D6"/>
                </a:solidFill>
                <a:effectLst/>
                <a:uLnTx/>
                <a:uFillTx/>
                <a:latin typeface="汉仪粗简黑简" charset="-122"/>
                <a:ea typeface="汉仪粗简黑简" charset="-122"/>
                <a:cs typeface="+mn-ea"/>
                <a:sym typeface="+mn-lt"/>
              </a:rPr>
              <a:t>Who Are They?</a:t>
            </a:r>
            <a:endParaRPr kumimoji="0" lang="en-US" altLang="zh-CN" sz="5400" b="1" i="0" u="none" strike="noStrike" kern="1200" cap="none" spc="0" normalizeH="0" baseline="0" noProof="0" dirty="0">
              <a:ln>
                <a:noFill/>
              </a:ln>
              <a:solidFill>
                <a:srgbClr val="E8E2D6"/>
              </a:solidFill>
              <a:effectLst/>
              <a:uLnTx/>
              <a:uFillTx/>
              <a:latin typeface="汉仪粗简黑简" charset="-122"/>
              <a:ea typeface="汉仪粗简黑简" charset="-122"/>
              <a:cs typeface="+mn-ea"/>
              <a:sym typeface="+mn-lt"/>
            </a:endParaRPr>
          </a:p>
        </p:txBody>
      </p:sp>
      <p:grpSp>
        <p:nvGrpSpPr>
          <p:cNvPr id="5" name="组合 4"/>
          <p:cNvGrpSpPr/>
          <p:nvPr/>
        </p:nvGrpSpPr>
        <p:grpSpPr>
          <a:xfrm>
            <a:off x="5232400" y="4378960"/>
            <a:ext cx="1727835" cy="262890"/>
            <a:chOff x="1224" y="7286"/>
            <a:chExt cx="2721" cy="414"/>
          </a:xfrm>
        </p:grpSpPr>
        <p:sp>
          <p:nvSpPr>
            <p:cNvPr id="12" name="燕尾形 11"/>
            <p:cNvSpPr/>
            <p:nvPr/>
          </p:nvSpPr>
          <p:spPr>
            <a:xfrm>
              <a:off x="1224"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燕尾形 12"/>
            <p:cNvSpPr/>
            <p:nvPr/>
          </p:nvSpPr>
          <p:spPr>
            <a:xfrm>
              <a:off x="1892"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燕尾形 14"/>
            <p:cNvSpPr/>
            <p:nvPr/>
          </p:nvSpPr>
          <p:spPr>
            <a:xfrm>
              <a:off x="2545"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燕尾形 23"/>
            <p:cNvSpPr/>
            <p:nvPr/>
          </p:nvSpPr>
          <p:spPr>
            <a:xfrm>
              <a:off x="3213"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8E2D6"/>
        </a:solidFill>
        <a:effectLst/>
      </p:bgPr>
    </p:bg>
    <p:spTree>
      <p:nvGrpSpPr>
        <p:cNvPr id="1" name=""/>
        <p:cNvGrpSpPr/>
        <p:nvPr/>
      </p:nvGrpSpPr>
      <p:grpSpPr/>
      <p:sp>
        <p:nvSpPr>
          <p:cNvPr id="19" name="矩形 18"/>
          <p:cNvSpPr/>
          <p:nvPr/>
        </p:nvSpPr>
        <p:spPr>
          <a:xfrm>
            <a:off x="215900" y="0"/>
            <a:ext cx="297492" cy="750440"/>
          </a:xfrm>
          <a:prstGeom prst="rect">
            <a:avLst/>
          </a:prstGeom>
          <a:solidFill>
            <a:srgbClr val="4443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itchFamily="2" charset="-122"/>
              <a:ea typeface="等线" pitchFamily="2" charset="-122"/>
              <a:cs typeface="+mn-cs"/>
            </a:endParaRPr>
          </a:p>
        </p:txBody>
      </p:sp>
      <p:sp>
        <p:nvSpPr>
          <p:cNvPr id="20" name="文本框 19"/>
          <p:cNvSpPr txBox="1"/>
          <p:nvPr/>
        </p:nvSpPr>
        <p:spPr>
          <a:xfrm>
            <a:off x="513080" y="293370"/>
            <a:ext cx="2000885" cy="457200"/>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3F3F46"/>
                </a:solidFill>
                <a:effectLst/>
                <a:uLnTx/>
                <a:uFillTx/>
                <a:latin typeface="汉仪粗简黑简" charset="-122"/>
                <a:ea typeface="汉仪粗简黑简" charset="-122"/>
                <a:cs typeface="+mn-ea"/>
                <a:sym typeface="+mn-lt"/>
              </a:rPr>
              <a:t>A BAND!!!</a:t>
            </a:r>
            <a:endParaRPr kumimoji="0" lang="en-US" altLang="zh-CN" sz="2400" b="1" i="0" u="none" strike="noStrike" kern="1200" cap="none" spc="0" normalizeH="0" baseline="0" noProof="0" dirty="0">
              <a:ln>
                <a:noFill/>
              </a:ln>
              <a:solidFill>
                <a:srgbClr val="3F3F46"/>
              </a:solidFill>
              <a:effectLst/>
              <a:uLnTx/>
              <a:uFillTx/>
              <a:latin typeface="汉仪粗简黑简" charset="-122"/>
              <a:ea typeface="汉仪粗简黑简" charset="-122"/>
              <a:cs typeface="+mn-ea"/>
              <a:sym typeface="+mn-lt"/>
            </a:endParaRPr>
          </a:p>
        </p:txBody>
      </p:sp>
      <p:pic>
        <p:nvPicPr>
          <p:cNvPr id="5" name="图片 4" descr="2024-01-16 11:39:44.848000"/>
          <p:cNvPicPr>
            <a:picLocks noChangeAspect="1"/>
          </p:cNvPicPr>
          <p:nvPr/>
        </p:nvPicPr>
        <p:blipFill>
          <a:blip r:embed="rId1"/>
          <a:stretch>
            <a:fillRect/>
          </a:stretch>
        </p:blipFill>
        <p:spPr>
          <a:xfrm>
            <a:off x="7451090" y="-1170305"/>
            <a:ext cx="5177790" cy="9198610"/>
          </a:xfrm>
          <a:prstGeom prst="rect">
            <a:avLst/>
          </a:prstGeom>
        </p:spPr>
      </p:pic>
      <p:sp>
        <p:nvSpPr>
          <p:cNvPr id="6" name="圆角矩形 5"/>
          <p:cNvSpPr/>
          <p:nvPr/>
        </p:nvSpPr>
        <p:spPr>
          <a:xfrm flipH="1" flipV="1">
            <a:off x="360045" y="1631950"/>
            <a:ext cx="7547610" cy="4337050"/>
          </a:xfrm>
          <a:prstGeom prst="roundRect">
            <a:avLst>
              <a:gd name="adj" fmla="val 3733"/>
            </a:avLst>
          </a:prstGeom>
          <a:solidFill>
            <a:srgbClr val="3F3F4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Text Box 81"/>
          <p:cNvSpPr txBox="1"/>
          <p:nvPr/>
        </p:nvSpPr>
        <p:spPr bwMode="auto">
          <a:xfrm>
            <a:off x="864235" y="2163445"/>
            <a:ext cx="4506595" cy="3273425"/>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marR="0" lvl="0" indent="0" algn="just" defTabSz="914400" rtl="0" eaLnBrk="1" fontAlgn="auto" latinLnBrk="0" hangingPunct="1">
              <a:lnSpc>
                <a:spcPct val="150000"/>
              </a:lnSpc>
              <a:spcBef>
                <a:spcPts val="0"/>
              </a:spcBef>
              <a:spcAft>
                <a:spcPts val="0"/>
              </a:spcAft>
              <a:buClrTx/>
              <a:buSzTx/>
              <a:buFont typeface="Arial" charset="0"/>
              <a:buNone/>
              <a:defRPr/>
            </a:pPr>
            <a:r>
              <a:rPr kumimoji="0" lang="en-US" altLang="zh-CN" sz="2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rPr>
              <a:t>Name : The Beatles</a:t>
            </a:r>
            <a:endParaRPr kumimoji="0" lang="en-US" altLang="zh-CN" sz="2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a:p>
            <a:pPr marL="0" marR="0" lvl="0" indent="0" algn="just" defTabSz="914400" rtl="0" eaLnBrk="1" fontAlgn="auto" latinLnBrk="0" hangingPunct="1">
              <a:lnSpc>
                <a:spcPct val="150000"/>
              </a:lnSpc>
              <a:spcBef>
                <a:spcPts val="0"/>
              </a:spcBef>
              <a:spcAft>
                <a:spcPts val="0"/>
              </a:spcAft>
              <a:buClrTx/>
              <a:buSzTx/>
              <a:buFont typeface="Arial" charset="0"/>
              <a:buNone/>
              <a:defRPr/>
            </a:pPr>
            <a:r>
              <a:rPr kumimoji="0" lang="en-US" altLang="zh-CN" sz="2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rPr>
              <a:t>Country : Liverpool, England</a:t>
            </a:r>
            <a:endParaRPr kumimoji="0" lang="en-US" altLang="zh-CN" sz="2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a:p>
            <a:pPr marL="0" marR="0" lvl="0" indent="0" algn="just" defTabSz="914400" rtl="0" eaLnBrk="1" fontAlgn="auto" latinLnBrk="0" hangingPunct="1">
              <a:lnSpc>
                <a:spcPct val="150000"/>
              </a:lnSpc>
              <a:spcBef>
                <a:spcPts val="0"/>
              </a:spcBef>
              <a:spcAft>
                <a:spcPts val="0"/>
              </a:spcAft>
              <a:buClrTx/>
              <a:buSzTx/>
              <a:buFont typeface="Arial" charset="0"/>
              <a:buNone/>
              <a:defRPr/>
            </a:pPr>
            <a:r>
              <a:rPr kumimoji="0" lang="en-US" altLang="zh-CN" sz="2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rPr>
              <a:t>Style : Rock band  </a:t>
            </a:r>
            <a:endParaRPr kumimoji="0" lang="en-US" altLang="zh-CN" sz="2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a:p>
            <a:pPr marL="0" marR="0" lvl="0" indent="0" algn="just" defTabSz="914400" rtl="0" eaLnBrk="1" fontAlgn="auto" latinLnBrk="0" hangingPunct="1">
              <a:lnSpc>
                <a:spcPct val="150000"/>
              </a:lnSpc>
              <a:spcBef>
                <a:spcPts val="0"/>
              </a:spcBef>
              <a:spcAft>
                <a:spcPts val="0"/>
              </a:spcAft>
              <a:buClrTx/>
              <a:buSzTx/>
              <a:buFont typeface="Arial" charset="0"/>
              <a:buNone/>
              <a:defRPr/>
            </a:pPr>
            <a:r>
              <a:rPr kumimoji="0" lang="en-US" altLang="zh-CN" sz="2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rPr>
              <a:t>Time : 1960</a:t>
            </a:r>
            <a:endParaRPr kumimoji="0" lang="en-US" altLang="zh-CN" sz="2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a:p>
            <a:pPr marL="0" marR="0" lvl="0" indent="0" algn="just" defTabSz="914400" rtl="0" eaLnBrk="1" fontAlgn="auto" latinLnBrk="0" hangingPunct="1">
              <a:lnSpc>
                <a:spcPct val="150000"/>
              </a:lnSpc>
              <a:spcBef>
                <a:spcPts val="0"/>
              </a:spcBef>
              <a:spcAft>
                <a:spcPts val="0"/>
              </a:spcAft>
              <a:buClrTx/>
              <a:buSzTx/>
              <a:buFont typeface="Arial" charset="0"/>
              <a:buNone/>
              <a:defRPr/>
            </a:pPr>
            <a:r>
              <a:rPr kumimoji="0" lang="en-US" altLang="zh-CN" sz="2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rPr>
              <a:t>Members : John Winston Lennom, Sir Ringo Starr, Paul McCartney, George Harrison</a:t>
            </a:r>
            <a:endParaRPr kumimoji="0" lang="en-US" altLang="zh-CN" sz="2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a:p>
            <a:pPr marL="0" marR="0" lvl="0" indent="0" algn="just" defTabSz="914400" rtl="0" eaLnBrk="1" fontAlgn="auto" latinLnBrk="0" hangingPunct="1">
              <a:lnSpc>
                <a:spcPct val="150000"/>
              </a:lnSpc>
              <a:spcBef>
                <a:spcPts val="0"/>
              </a:spcBef>
              <a:spcAft>
                <a:spcPts val="0"/>
              </a:spcAft>
              <a:buClrTx/>
              <a:buSzTx/>
              <a:buFont typeface="Arial" charset="0"/>
              <a:buNone/>
              <a:defRPr/>
            </a:pPr>
            <a:endParaRPr kumimoji="0" lang="en-US" altLang="zh-CN" sz="2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a:p>
            <a:pPr marL="0" marR="0" lvl="0" indent="0" algn="just" defTabSz="914400" rtl="0" eaLnBrk="1" fontAlgn="auto" latinLnBrk="0" hangingPunct="1">
              <a:lnSpc>
                <a:spcPct val="150000"/>
              </a:lnSpc>
              <a:spcBef>
                <a:spcPts val="0"/>
              </a:spcBef>
              <a:spcAft>
                <a:spcPts val="0"/>
              </a:spcAft>
              <a:buClrTx/>
              <a:buSzTx/>
              <a:buFont typeface="Arial" charset="0"/>
              <a:buNone/>
              <a:defRPr/>
            </a:pPr>
            <a:endParaRPr kumimoji="0" lang="en-US" altLang="zh-CN" sz="2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a:p>
            <a:pPr marL="0" marR="0" lvl="0" indent="0" algn="just" defTabSz="914400" rtl="0" eaLnBrk="1" fontAlgn="auto" latinLnBrk="0" hangingPunct="1">
              <a:lnSpc>
                <a:spcPct val="150000"/>
              </a:lnSpc>
              <a:spcBef>
                <a:spcPts val="0"/>
              </a:spcBef>
              <a:spcAft>
                <a:spcPts val="0"/>
              </a:spcAft>
              <a:buClrTx/>
              <a:buSzTx/>
              <a:buFont typeface="Arial" charset="0"/>
              <a:buNone/>
              <a:defRPr/>
            </a:pPr>
            <a:endParaRPr kumimoji="0" lang="en-US" altLang="zh-CN" sz="2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a:p>
            <a:pPr marL="0" marR="0" lvl="0" indent="0" algn="just" defTabSz="914400" rtl="0" eaLnBrk="1" fontAlgn="auto" latinLnBrk="0" hangingPunct="1">
              <a:lnSpc>
                <a:spcPct val="150000"/>
              </a:lnSpc>
              <a:spcBef>
                <a:spcPts val="0"/>
              </a:spcBef>
              <a:spcAft>
                <a:spcPts val="0"/>
              </a:spcAft>
              <a:buClrTx/>
              <a:buSzTx/>
              <a:buFont typeface="Arial" charset="0"/>
              <a:buNone/>
              <a:defRPr/>
            </a:pPr>
            <a:endParaRPr kumimoji="0" lang="en-US" altLang="zh-CN" sz="20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p:txBody>
      </p:sp>
      <p:sp>
        <p:nvSpPr>
          <p:cNvPr id="37" name="Text Box 81"/>
          <p:cNvSpPr txBox="1"/>
          <p:nvPr/>
        </p:nvSpPr>
        <p:spPr bwMode="auto">
          <a:xfrm>
            <a:off x="4670425" y="3250565"/>
            <a:ext cx="2851150" cy="2379980"/>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lvl="0" indent="0" algn="r" defTabSz="914400" rtl="0" eaLnBrk="1" latinLnBrk="0" hangingPunct="1">
              <a:lnSpc>
                <a:spcPct val="100000"/>
              </a:lnSpc>
              <a:buClrTx/>
              <a:buSzTx/>
              <a:buFontTx/>
              <a:buNone/>
            </a:pPr>
            <a:r>
              <a:rPr lang="en-US" altLang="zh-CN" sz="3200" b="1" dirty="0">
                <a:solidFill>
                  <a:srgbClr val="E8E2D6"/>
                </a:solidFill>
                <a:latin typeface="汉仪粗简黑简" charset="-122"/>
                <a:ea typeface="汉仪粗简黑简" charset="-122"/>
                <a:sym typeface="+mn-ea"/>
              </a:rPr>
              <a:t>A </a:t>
            </a:r>
            <a:endParaRPr lang="en-US" altLang="zh-CN" sz="3200" b="1" dirty="0">
              <a:solidFill>
                <a:srgbClr val="E8E2D6"/>
              </a:solidFill>
              <a:latin typeface="汉仪粗简黑简" charset="-122"/>
              <a:ea typeface="汉仪粗简黑简" charset="-122"/>
              <a:sym typeface="+mn-ea"/>
            </a:endParaRPr>
          </a:p>
          <a:p>
            <a:pPr marL="0" lvl="0" indent="0" algn="r" defTabSz="914400" rtl="0" eaLnBrk="1" latinLnBrk="0" hangingPunct="1">
              <a:lnSpc>
                <a:spcPct val="100000"/>
              </a:lnSpc>
              <a:buClrTx/>
              <a:buSzTx/>
              <a:buFontTx/>
              <a:buNone/>
            </a:pPr>
            <a:r>
              <a:rPr lang="en-US" altLang="zh-CN" sz="3200" b="1" dirty="0">
                <a:solidFill>
                  <a:srgbClr val="E8E2D6"/>
                </a:solidFill>
                <a:latin typeface="汉仪粗简黑简" charset="-122"/>
                <a:ea typeface="汉仪粗简黑简" charset="-122"/>
                <a:sym typeface="+mn-ea"/>
              </a:rPr>
              <a:t>Super</a:t>
            </a:r>
            <a:endParaRPr lang="en-US" altLang="zh-CN" sz="3200" b="1" dirty="0">
              <a:solidFill>
                <a:srgbClr val="E8E2D6"/>
              </a:solidFill>
              <a:latin typeface="汉仪粗简黑简" charset="-122"/>
              <a:ea typeface="汉仪粗简黑简" charset="-122"/>
              <a:sym typeface="+mn-ea"/>
            </a:endParaRPr>
          </a:p>
          <a:p>
            <a:pPr marL="0" lvl="0" indent="0" algn="r" defTabSz="914400" rtl="0" eaLnBrk="1" latinLnBrk="0" hangingPunct="1">
              <a:lnSpc>
                <a:spcPct val="100000"/>
              </a:lnSpc>
              <a:buClrTx/>
              <a:buSzTx/>
              <a:buFontTx/>
              <a:buNone/>
            </a:pPr>
            <a:r>
              <a:rPr lang="en-US" altLang="zh-CN" sz="3200" b="1" dirty="0">
                <a:solidFill>
                  <a:srgbClr val="E8E2D6"/>
                </a:solidFill>
                <a:latin typeface="汉仪粗简黑简" charset="-122"/>
                <a:ea typeface="汉仪粗简黑简" charset="-122"/>
                <a:sym typeface="+mn-ea"/>
              </a:rPr>
              <a:t>Simple</a:t>
            </a:r>
            <a:endParaRPr lang="en-US" altLang="zh-CN" sz="3200" b="1" dirty="0">
              <a:solidFill>
                <a:srgbClr val="E8E2D6"/>
              </a:solidFill>
              <a:latin typeface="汉仪粗简黑简" charset="-122"/>
              <a:ea typeface="汉仪粗简黑简" charset="-122"/>
              <a:sym typeface="+mn-ea"/>
            </a:endParaRPr>
          </a:p>
          <a:p>
            <a:pPr marL="0" lvl="0" indent="0" algn="r" defTabSz="914400" rtl="0" eaLnBrk="1" latinLnBrk="0" hangingPunct="1">
              <a:lnSpc>
                <a:spcPct val="100000"/>
              </a:lnSpc>
              <a:buClrTx/>
              <a:buSzTx/>
              <a:buFontTx/>
              <a:buNone/>
            </a:pPr>
            <a:r>
              <a:rPr lang="en-US" altLang="zh-CN" sz="3200" b="1" dirty="0">
                <a:solidFill>
                  <a:srgbClr val="E8E2D6"/>
                </a:solidFill>
                <a:latin typeface="汉仪粗简黑简" charset="-122"/>
                <a:ea typeface="汉仪粗简黑简" charset="-122"/>
                <a:sym typeface="+mn-ea"/>
              </a:rPr>
              <a:t>Introduction </a:t>
            </a:r>
            <a:endParaRPr lang="en-US" altLang="zh-CN" sz="3200" b="1" dirty="0">
              <a:solidFill>
                <a:srgbClr val="E8E2D6"/>
              </a:solidFill>
              <a:latin typeface="汉仪粗简黑简" charset="-122"/>
              <a:ea typeface="汉仪粗简黑简"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8E2D6"/>
        </a:solidFill>
        <a:effectLst/>
      </p:bgPr>
    </p:bg>
    <p:spTree>
      <p:nvGrpSpPr>
        <p:cNvPr id="1" name=""/>
        <p:cNvGrpSpPr/>
        <p:nvPr/>
      </p:nvGrpSpPr>
      <p:grpSpPr/>
      <p:sp>
        <p:nvSpPr>
          <p:cNvPr id="6" name="圆角矩形 5"/>
          <p:cNvSpPr/>
          <p:nvPr/>
        </p:nvSpPr>
        <p:spPr>
          <a:xfrm flipH="1" flipV="1">
            <a:off x="360045" y="1631950"/>
            <a:ext cx="11471275" cy="4809490"/>
          </a:xfrm>
          <a:prstGeom prst="roundRect">
            <a:avLst>
              <a:gd name="adj" fmla="val 5687"/>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圆角矩形 15"/>
          <p:cNvSpPr/>
          <p:nvPr/>
        </p:nvSpPr>
        <p:spPr>
          <a:xfrm>
            <a:off x="360680" y="390525"/>
            <a:ext cx="11471275" cy="1014730"/>
          </a:xfrm>
          <a:prstGeom prst="roundRect">
            <a:avLst>
              <a:gd name="adj" fmla="val 14142"/>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椭圆 1"/>
          <p:cNvSpPr/>
          <p:nvPr/>
        </p:nvSpPr>
        <p:spPr>
          <a:xfrm>
            <a:off x="555625" y="805815"/>
            <a:ext cx="184688" cy="184688"/>
          </a:xfrm>
          <a:prstGeom prst="ellipse">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椭圆 3"/>
          <p:cNvSpPr/>
          <p:nvPr/>
        </p:nvSpPr>
        <p:spPr>
          <a:xfrm>
            <a:off x="11441430" y="805815"/>
            <a:ext cx="184688" cy="184688"/>
          </a:xfrm>
          <a:prstGeom prst="ellipse">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文本框 26"/>
          <p:cNvSpPr txBox="1"/>
          <p:nvPr>
            <p:custDataLst>
              <p:tags r:id="rId1"/>
            </p:custDataLst>
          </p:nvPr>
        </p:nvSpPr>
        <p:spPr>
          <a:xfrm>
            <a:off x="4520248" y="636905"/>
            <a:ext cx="3151505" cy="521970"/>
          </a:xfrm>
          <a:prstGeom prst="rect">
            <a:avLst/>
          </a:prstGeom>
          <a:noFill/>
        </p:spPr>
        <p:txBody>
          <a:bodyPr wrap="square" rtlCol="0">
            <a:spAutoFit/>
          </a:bodyPr>
          <a:p>
            <a:pPr marL="0" marR="0" lvl="0" indent="0" algn="dist" defTabSz="914400" rtl="0" eaLnBrk="1" fontAlgn="auto" latinLnBrk="0" hangingPunct="1">
              <a:lnSpc>
                <a:spcPct val="100000"/>
              </a:lnSpc>
              <a:spcBef>
                <a:spcPts val="0"/>
              </a:spcBef>
              <a:spcAft>
                <a:spcPts val="0"/>
              </a:spcAft>
              <a:buClrTx/>
              <a:buSzTx/>
              <a:buFontTx/>
              <a:buNone/>
              <a:defRPr/>
            </a:pPr>
            <a:r>
              <a:rPr lang="en-US" altLang="zh-CN" sz="2800" b="1" dirty="0">
                <a:solidFill>
                  <a:srgbClr val="E8E2D6"/>
                </a:solidFill>
                <a:latin typeface="汉仪粗简黑简" charset="-122"/>
                <a:ea typeface="汉仪粗简黑简" charset="-122"/>
                <a:cs typeface="汉仪粗简黑简" charset="-122"/>
              </a:rPr>
              <a:t>RART 02</a:t>
            </a:r>
            <a:endParaRPr lang="en-US" altLang="zh-CN" sz="2800" b="1" dirty="0">
              <a:solidFill>
                <a:srgbClr val="E8E2D6"/>
              </a:solidFill>
              <a:latin typeface="汉仪粗简黑简" charset="-122"/>
              <a:ea typeface="汉仪粗简黑简" charset="-122"/>
              <a:cs typeface="汉仪粗简黑简" charset="-122"/>
            </a:endParaRPr>
          </a:p>
        </p:txBody>
      </p:sp>
      <p:sp>
        <p:nvSpPr>
          <p:cNvPr id="9" name="文本框 8"/>
          <p:cNvSpPr txBox="1"/>
          <p:nvPr/>
        </p:nvSpPr>
        <p:spPr>
          <a:xfrm>
            <a:off x="2990850" y="3161665"/>
            <a:ext cx="5720080" cy="914400"/>
          </a:xfrm>
          <a:prstGeom prst="rect">
            <a:avLst/>
          </a:prstGeom>
          <a:noFill/>
        </p:spPr>
        <p:txBody>
          <a:bodyPr wrap="square" rtlCol="0">
            <a:spAutoFit/>
          </a:bodyPr>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srgbClr val="E8E2D6"/>
                </a:solidFill>
                <a:effectLst/>
                <a:uLnTx/>
                <a:uFillTx/>
                <a:latin typeface="汉仪粗简黑简" charset="-122"/>
                <a:ea typeface="汉仪粗简黑简" charset="-122"/>
                <a:cs typeface="+mn-ea"/>
                <a:sym typeface="+mn-lt"/>
              </a:rPr>
              <a:t>Their Own Lives</a:t>
            </a:r>
            <a:endParaRPr kumimoji="0" lang="en-US" altLang="zh-CN" sz="5400" b="1" i="0" u="none" strike="noStrike" kern="1200" cap="none" spc="0" normalizeH="0" baseline="0" noProof="0" dirty="0">
              <a:ln>
                <a:noFill/>
              </a:ln>
              <a:solidFill>
                <a:srgbClr val="E8E2D6"/>
              </a:solidFill>
              <a:effectLst/>
              <a:uLnTx/>
              <a:uFillTx/>
              <a:latin typeface="汉仪粗简黑简" charset="-122"/>
              <a:ea typeface="汉仪粗简黑简" charset="-122"/>
              <a:cs typeface="+mn-ea"/>
              <a:sym typeface="+mn-lt"/>
            </a:endParaRPr>
          </a:p>
        </p:txBody>
      </p:sp>
      <p:grpSp>
        <p:nvGrpSpPr>
          <p:cNvPr id="5" name="组合 4"/>
          <p:cNvGrpSpPr/>
          <p:nvPr/>
        </p:nvGrpSpPr>
        <p:grpSpPr>
          <a:xfrm>
            <a:off x="5024755" y="4192905"/>
            <a:ext cx="1727835" cy="262890"/>
            <a:chOff x="1224" y="7286"/>
            <a:chExt cx="2721" cy="414"/>
          </a:xfrm>
        </p:grpSpPr>
        <p:sp>
          <p:nvSpPr>
            <p:cNvPr id="12" name="燕尾形 11"/>
            <p:cNvSpPr/>
            <p:nvPr/>
          </p:nvSpPr>
          <p:spPr>
            <a:xfrm>
              <a:off x="1224"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燕尾形 12"/>
            <p:cNvSpPr/>
            <p:nvPr/>
          </p:nvSpPr>
          <p:spPr>
            <a:xfrm>
              <a:off x="1892"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燕尾形 14"/>
            <p:cNvSpPr/>
            <p:nvPr/>
          </p:nvSpPr>
          <p:spPr>
            <a:xfrm>
              <a:off x="2545"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燕尾形 23"/>
            <p:cNvSpPr/>
            <p:nvPr/>
          </p:nvSpPr>
          <p:spPr>
            <a:xfrm>
              <a:off x="3213"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8E2D6"/>
        </a:solidFill>
        <a:effectLst/>
      </p:bgPr>
    </p:bg>
    <p:spTree>
      <p:nvGrpSpPr>
        <p:cNvPr id="1" name=""/>
        <p:cNvGrpSpPr/>
        <p:nvPr/>
      </p:nvGrpSpPr>
      <p:grpSpPr/>
      <p:pic>
        <p:nvPicPr>
          <p:cNvPr id="41" name="图片 40" descr="20287239"/>
          <p:cNvPicPr>
            <a:picLocks noChangeAspect="1"/>
          </p:cNvPicPr>
          <p:nvPr/>
        </p:nvPicPr>
        <p:blipFill>
          <a:blip r:embed="rId1"/>
          <a:stretch>
            <a:fillRect/>
          </a:stretch>
        </p:blipFill>
        <p:spPr>
          <a:xfrm>
            <a:off x="4257040" y="3916045"/>
            <a:ext cx="492125" cy="492125"/>
          </a:xfrm>
          <a:prstGeom prst="rect">
            <a:avLst/>
          </a:prstGeom>
        </p:spPr>
      </p:pic>
      <p:pic>
        <p:nvPicPr>
          <p:cNvPr id="40" name="图片 39" descr="20287277"/>
          <p:cNvPicPr>
            <a:picLocks noChangeAspect="1"/>
          </p:cNvPicPr>
          <p:nvPr/>
        </p:nvPicPr>
        <p:blipFill>
          <a:blip r:embed="rId2"/>
          <a:stretch>
            <a:fillRect/>
          </a:stretch>
        </p:blipFill>
        <p:spPr>
          <a:xfrm>
            <a:off x="8063865" y="3916045"/>
            <a:ext cx="492125" cy="492125"/>
          </a:xfrm>
          <a:prstGeom prst="rect">
            <a:avLst/>
          </a:prstGeom>
        </p:spPr>
      </p:pic>
      <p:sp>
        <p:nvSpPr>
          <p:cNvPr id="19" name="矩形 18"/>
          <p:cNvSpPr/>
          <p:nvPr/>
        </p:nvSpPr>
        <p:spPr>
          <a:xfrm>
            <a:off x="215900" y="0"/>
            <a:ext cx="297492" cy="750440"/>
          </a:xfrm>
          <a:prstGeom prst="rect">
            <a:avLst/>
          </a:prstGeom>
          <a:solidFill>
            <a:srgbClr val="4443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itchFamily="2" charset="-122"/>
              <a:ea typeface="等线" pitchFamily="2" charset="-122"/>
              <a:cs typeface="+mn-cs"/>
            </a:endParaRPr>
          </a:p>
        </p:txBody>
      </p:sp>
      <p:sp>
        <p:nvSpPr>
          <p:cNvPr id="20" name="文本框 19"/>
          <p:cNvSpPr txBox="1"/>
          <p:nvPr/>
        </p:nvSpPr>
        <p:spPr>
          <a:xfrm>
            <a:off x="513080" y="293617"/>
            <a:ext cx="3328670" cy="457200"/>
          </a:xfrm>
          <a:prstGeom prst="rect">
            <a:avLst/>
          </a:prstGeom>
          <a:noFill/>
        </p:spPr>
        <p:txBody>
          <a:bodyPr wrap="non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3F3F46"/>
                </a:solidFill>
                <a:effectLst/>
                <a:uLnTx/>
                <a:uFillTx/>
                <a:latin typeface="汉仪粗简黑简" charset="-122"/>
                <a:ea typeface="汉仪粗简黑简" charset="-122"/>
                <a:cs typeface="+mn-ea"/>
                <a:sym typeface="+mn-lt"/>
              </a:rPr>
              <a:t>John Winston Lennon</a:t>
            </a:r>
            <a:endParaRPr kumimoji="0" lang="zh-CN" altLang="en-US" sz="2400" b="1" i="0" u="none" strike="noStrike" kern="1200" cap="none" spc="0" normalizeH="0" baseline="0" noProof="0" dirty="0">
              <a:ln>
                <a:noFill/>
              </a:ln>
              <a:solidFill>
                <a:srgbClr val="3F3F46"/>
              </a:solidFill>
              <a:effectLst/>
              <a:uLnTx/>
              <a:uFillTx/>
              <a:latin typeface="汉仪粗简黑简" charset="-122"/>
              <a:ea typeface="汉仪粗简黑简" charset="-122"/>
              <a:cs typeface="+mn-ea"/>
              <a:sym typeface="+mn-lt"/>
            </a:endParaRPr>
          </a:p>
        </p:txBody>
      </p:sp>
      <p:sp>
        <p:nvSpPr>
          <p:cNvPr id="12" name="圆角矩形 11"/>
          <p:cNvSpPr/>
          <p:nvPr/>
        </p:nvSpPr>
        <p:spPr>
          <a:xfrm flipH="1" flipV="1">
            <a:off x="360680" y="1043305"/>
            <a:ext cx="11471275" cy="2665730"/>
          </a:xfrm>
          <a:prstGeom prst="roundRect">
            <a:avLst>
              <a:gd name="adj" fmla="val 5687"/>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Text Box 81"/>
          <p:cNvSpPr txBox="1"/>
          <p:nvPr/>
        </p:nvSpPr>
        <p:spPr bwMode="auto">
          <a:xfrm>
            <a:off x="972820" y="1274445"/>
            <a:ext cx="6794500" cy="2202815"/>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marR="0" lvl="0" indent="0" algn="l" defTabSz="914400" rtl="0" eaLnBrk="1" fontAlgn="auto" latinLnBrk="0" hangingPunct="1">
              <a:lnSpc>
                <a:spcPct val="150000"/>
              </a:lnSpc>
              <a:spcBef>
                <a:spcPts val="0"/>
              </a:spcBef>
              <a:spcAft>
                <a:spcPts val="0"/>
              </a:spcAft>
              <a:buClrTx/>
              <a:buSzTx/>
              <a:buFont typeface="Arial" charset="0"/>
              <a:buNone/>
              <a:defRPr/>
            </a:pPr>
            <a:r>
              <a:rPr kumimoji="0" lang="zh-CN" altLang="en-US" sz="1800" b="0" i="0" u="none" strike="noStrike" kern="1200" cap="none" spc="0" normalizeH="0" baseline="0" noProof="0" dirty="0">
                <a:ln>
                  <a:noFill/>
                </a:ln>
                <a:solidFill>
                  <a:srgbClr val="E8E2D6"/>
                </a:solidFill>
                <a:effectLst/>
                <a:uLnTx/>
                <a:uFillTx/>
                <a:latin typeface="汉仪粗简黑简" charset="-122"/>
                <a:ea typeface="汉仪粗简黑简" charset="-122"/>
                <a:cs typeface="+mn-cs"/>
              </a:rPr>
              <a:t>He was born into a working-class family in Liverpool, England, and lives with his aunt Mimi and uncle George. Perhaps due to the loss of his father, he has always been a very disobedient and rebellious child, often skipping school and not doing homework well. Instead, he writes and scribbles in his homework notebook.</a:t>
            </a:r>
            <a:endParaRPr kumimoji="0" lang="zh-CN" altLang="en-US" sz="18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a:p>
            <a:pPr marL="0" marR="0" lvl="0" indent="0" algn="l" defTabSz="914400" rtl="0" eaLnBrk="1" fontAlgn="auto" latinLnBrk="0" hangingPunct="1">
              <a:lnSpc>
                <a:spcPct val="150000"/>
              </a:lnSpc>
              <a:spcBef>
                <a:spcPts val="0"/>
              </a:spcBef>
              <a:spcAft>
                <a:spcPts val="0"/>
              </a:spcAft>
              <a:buClrTx/>
              <a:buSzTx/>
              <a:buFont typeface="Arial" charset="0"/>
              <a:buNone/>
              <a:defRPr/>
            </a:pPr>
            <a:endParaRPr kumimoji="0" lang="zh-CN" altLang="en-US" sz="1800" b="0" i="0" u="none" strike="noStrike" kern="1200" cap="none" spc="0" normalizeH="0" baseline="0" noProof="0" dirty="0">
              <a:ln>
                <a:noFill/>
              </a:ln>
              <a:solidFill>
                <a:srgbClr val="E8E2D6"/>
              </a:solidFill>
              <a:effectLst/>
              <a:uLnTx/>
              <a:uFillTx/>
              <a:latin typeface="汉仪粗简黑简" charset="-122"/>
              <a:ea typeface="汉仪粗简黑简" charset="-122"/>
              <a:cs typeface="+mn-cs"/>
            </a:endParaRPr>
          </a:p>
        </p:txBody>
      </p:sp>
      <p:sp>
        <p:nvSpPr>
          <p:cNvPr id="15" name="Text Box 81"/>
          <p:cNvSpPr txBox="1"/>
          <p:nvPr/>
        </p:nvSpPr>
        <p:spPr bwMode="auto">
          <a:xfrm>
            <a:off x="972820" y="4417060"/>
            <a:ext cx="3018155" cy="1014095"/>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marR="0" lvl="0" indent="0" algn="l" defTabSz="914400" rtl="0" eaLnBrk="1" fontAlgn="auto" latinLnBrk="0" hangingPunct="1">
              <a:lnSpc>
                <a:spcPct val="150000"/>
              </a:lnSpc>
              <a:spcBef>
                <a:spcPts val="0"/>
              </a:spcBef>
              <a:spcAft>
                <a:spcPts val="0"/>
              </a:spcAft>
              <a:buClrTx/>
              <a:buSzTx/>
              <a:buFont typeface="Arial" charset="0"/>
              <a:buNone/>
              <a:defRPr/>
            </a:pPr>
            <a:r>
              <a:rPr kumimoji="0" lang="zh-CN" altLang="en-US" sz="1400" b="0" i="0" u="none" strike="noStrike" kern="1200" cap="none" spc="0" normalizeH="0" baseline="0" noProof="0" dirty="0">
                <a:ln>
                  <a:noFill/>
                </a:ln>
                <a:solidFill>
                  <a:prstClr val="black">
                    <a:lumMod val="95000"/>
                    <a:lumOff val="5000"/>
                  </a:prstClr>
                </a:solidFill>
                <a:effectLst/>
                <a:uLnTx/>
                <a:uFillTx/>
                <a:latin typeface="汉仪粗简黑简" charset="-122"/>
                <a:ea typeface="汉仪粗简黑简" charset="-122"/>
                <a:cs typeface="+mn-cs"/>
              </a:rPr>
              <a:t>He organized a rock band called "The Quarrymen" at Quarry Bank, singing all the parade songs, which was the predecessor of The Beatles. He has always served as the main singer and lyricist of the band.</a:t>
            </a:r>
            <a:endParaRPr kumimoji="0" lang="zh-CN" altLang="en-US" sz="1400" b="0" i="0" u="none" strike="noStrike" kern="1200" cap="none" spc="0" normalizeH="0" baseline="0" noProof="0" dirty="0">
              <a:ln>
                <a:noFill/>
              </a:ln>
              <a:solidFill>
                <a:prstClr val="black">
                  <a:lumMod val="95000"/>
                  <a:lumOff val="5000"/>
                </a:prstClr>
              </a:solidFill>
              <a:effectLst/>
              <a:uLnTx/>
              <a:uFillTx/>
              <a:latin typeface="汉仪粗简黑简" charset="-122"/>
              <a:ea typeface="汉仪粗简黑简" charset="-122"/>
              <a:cs typeface="+mn-cs"/>
            </a:endParaRPr>
          </a:p>
        </p:txBody>
      </p:sp>
      <p:sp>
        <p:nvSpPr>
          <p:cNvPr id="16" name="Text Box 81"/>
          <p:cNvSpPr txBox="1"/>
          <p:nvPr/>
        </p:nvSpPr>
        <p:spPr bwMode="auto">
          <a:xfrm>
            <a:off x="897890" y="4008755"/>
            <a:ext cx="1579245" cy="408305"/>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lvl="0" indent="0" algn="l" defTabSz="914400" rtl="0" eaLnBrk="1" latinLnBrk="0" hangingPunct="1">
              <a:lnSpc>
                <a:spcPct val="100000"/>
              </a:lnSpc>
              <a:buClrTx/>
              <a:buSzTx/>
              <a:buFontTx/>
              <a:buNone/>
            </a:pPr>
            <a:r>
              <a:rPr lang="en-US" altLang="zh-CN" sz="2400" b="1" dirty="0">
                <a:solidFill>
                  <a:srgbClr val="3F3F46"/>
                </a:solidFill>
                <a:latin typeface="汉仪粗简黑简" charset="-122"/>
                <a:ea typeface="汉仪粗简黑简" charset="-122"/>
                <a:sym typeface="+mn-ea"/>
              </a:rPr>
              <a:t>1955</a:t>
            </a:r>
            <a:endParaRPr lang="en-US" altLang="zh-CN" sz="2400" b="1" dirty="0">
              <a:solidFill>
                <a:srgbClr val="3F3F46"/>
              </a:solidFill>
              <a:latin typeface="汉仪粗简黑简" charset="-122"/>
              <a:ea typeface="汉仪粗简黑简" charset="-122"/>
              <a:sym typeface="+mn-ea"/>
            </a:endParaRPr>
          </a:p>
        </p:txBody>
      </p:sp>
      <p:pic>
        <p:nvPicPr>
          <p:cNvPr id="39" name="图片 38" descr="20287252"/>
          <p:cNvPicPr>
            <a:picLocks noChangeAspect="1"/>
          </p:cNvPicPr>
          <p:nvPr/>
        </p:nvPicPr>
        <p:blipFill>
          <a:blip r:embed="rId3"/>
          <a:stretch>
            <a:fillRect/>
          </a:stretch>
        </p:blipFill>
        <p:spPr>
          <a:xfrm>
            <a:off x="448310" y="3958590"/>
            <a:ext cx="449580" cy="449580"/>
          </a:xfrm>
          <a:prstGeom prst="rect">
            <a:avLst/>
          </a:prstGeom>
        </p:spPr>
      </p:pic>
      <p:pic>
        <p:nvPicPr>
          <p:cNvPr id="2" name="图片 1" descr="2024-01-17 15:05:48.660000"/>
          <p:cNvPicPr>
            <a:picLocks noChangeAspect="1"/>
          </p:cNvPicPr>
          <p:nvPr/>
        </p:nvPicPr>
        <p:blipFill>
          <a:blip r:embed="rId4"/>
          <a:stretch>
            <a:fillRect/>
          </a:stretch>
        </p:blipFill>
        <p:spPr>
          <a:xfrm>
            <a:off x="8555990" y="1043305"/>
            <a:ext cx="2694305" cy="2694305"/>
          </a:xfrm>
          <a:prstGeom prst="rect">
            <a:avLst/>
          </a:prstGeom>
        </p:spPr>
      </p:pic>
      <p:sp>
        <p:nvSpPr>
          <p:cNvPr id="4" name="Text Box 81"/>
          <p:cNvSpPr txBox="1"/>
          <p:nvPr/>
        </p:nvSpPr>
        <p:spPr bwMode="auto">
          <a:xfrm>
            <a:off x="5053965" y="3978910"/>
            <a:ext cx="1579245" cy="408305"/>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lvl="0" indent="0" algn="l" defTabSz="914400" rtl="0" eaLnBrk="1" latinLnBrk="0" hangingPunct="1">
              <a:lnSpc>
                <a:spcPct val="100000"/>
              </a:lnSpc>
              <a:buClrTx/>
              <a:buSzTx/>
              <a:buFontTx/>
              <a:buNone/>
            </a:pPr>
            <a:r>
              <a:rPr lang="en-US" altLang="zh-CN" sz="2400" b="1" dirty="0">
                <a:solidFill>
                  <a:srgbClr val="3F3F46"/>
                </a:solidFill>
                <a:latin typeface="汉仪粗简黑简" charset="-122"/>
                <a:ea typeface="汉仪粗简黑简" charset="-122"/>
                <a:sym typeface="+mn-ea"/>
              </a:rPr>
              <a:t>1956</a:t>
            </a:r>
            <a:endParaRPr lang="en-US" altLang="zh-CN" sz="2400" b="1" dirty="0">
              <a:solidFill>
                <a:srgbClr val="3F3F46"/>
              </a:solidFill>
              <a:latin typeface="汉仪粗简黑简" charset="-122"/>
              <a:ea typeface="汉仪粗简黑简" charset="-122"/>
              <a:sym typeface="+mn-ea"/>
            </a:endParaRPr>
          </a:p>
        </p:txBody>
      </p:sp>
      <p:sp>
        <p:nvSpPr>
          <p:cNvPr id="5" name="Text Box 81"/>
          <p:cNvSpPr txBox="1"/>
          <p:nvPr/>
        </p:nvSpPr>
        <p:spPr bwMode="auto">
          <a:xfrm>
            <a:off x="8769350" y="4008755"/>
            <a:ext cx="1579245" cy="408305"/>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lvl="0" indent="0" algn="l" defTabSz="914400" rtl="0" eaLnBrk="1" latinLnBrk="0" hangingPunct="1">
              <a:lnSpc>
                <a:spcPct val="100000"/>
              </a:lnSpc>
              <a:buClrTx/>
              <a:buSzTx/>
              <a:buFontTx/>
              <a:buNone/>
            </a:pPr>
            <a:r>
              <a:rPr lang="en-US" altLang="zh-CN" sz="2400" b="1" dirty="0">
                <a:solidFill>
                  <a:srgbClr val="3F3F46"/>
                </a:solidFill>
                <a:latin typeface="汉仪粗简黑简" charset="-122"/>
                <a:ea typeface="汉仪粗简黑简" charset="-122"/>
                <a:sym typeface="+mn-ea"/>
              </a:rPr>
              <a:t>1960</a:t>
            </a:r>
            <a:endParaRPr lang="en-US" altLang="zh-CN" sz="2400" b="1" dirty="0">
              <a:solidFill>
                <a:srgbClr val="3F3F46"/>
              </a:solidFill>
              <a:latin typeface="汉仪粗简黑简" charset="-122"/>
              <a:ea typeface="汉仪粗简黑简" charset="-122"/>
              <a:sym typeface="+mn-ea"/>
            </a:endParaRPr>
          </a:p>
        </p:txBody>
      </p:sp>
      <p:sp>
        <p:nvSpPr>
          <p:cNvPr id="6" name="Text Box 81"/>
          <p:cNvSpPr txBox="1"/>
          <p:nvPr/>
        </p:nvSpPr>
        <p:spPr bwMode="auto">
          <a:xfrm>
            <a:off x="4749165" y="4387215"/>
            <a:ext cx="3018155" cy="1014095"/>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marR="0" lvl="0" indent="0" algn="l" defTabSz="914400" rtl="0" eaLnBrk="1" fontAlgn="auto" latinLnBrk="0" hangingPunct="1">
              <a:lnSpc>
                <a:spcPct val="150000"/>
              </a:lnSpc>
              <a:spcBef>
                <a:spcPts val="0"/>
              </a:spcBef>
              <a:spcAft>
                <a:spcPts val="0"/>
              </a:spcAft>
              <a:buClrTx/>
              <a:buSzTx/>
              <a:buFont typeface="Arial" charset="0"/>
              <a:buNone/>
              <a:defRPr/>
            </a:pPr>
            <a:r>
              <a:rPr kumimoji="0" lang="zh-CN" altLang="en-US" sz="1400" b="0" i="0" u="none" strike="noStrike" kern="1200" cap="none" spc="0" normalizeH="0" baseline="0" noProof="0" dirty="0">
                <a:ln>
                  <a:noFill/>
                </a:ln>
                <a:solidFill>
                  <a:prstClr val="black">
                    <a:lumMod val="95000"/>
                    <a:lumOff val="5000"/>
                  </a:prstClr>
                </a:solidFill>
                <a:effectLst/>
                <a:uLnTx/>
                <a:uFillTx/>
                <a:latin typeface="汉仪粗简黑简" charset="-122"/>
                <a:ea typeface="汉仪粗简黑简" charset="-122"/>
                <a:cs typeface="+mn-cs"/>
              </a:rPr>
              <a:t>The principal of Lennon's high school, who is 16 years old, wrote a letter of recommendation for him to study at an art school in Liverpool..</a:t>
            </a:r>
            <a:endParaRPr kumimoji="0" lang="zh-CN" altLang="en-US" sz="1400" b="0" i="0" u="none" strike="noStrike" kern="1200" cap="none" spc="0" normalizeH="0" baseline="0" noProof="0" dirty="0">
              <a:ln>
                <a:noFill/>
              </a:ln>
              <a:solidFill>
                <a:prstClr val="black">
                  <a:lumMod val="95000"/>
                  <a:lumOff val="5000"/>
                </a:prstClr>
              </a:solidFill>
              <a:effectLst/>
              <a:uLnTx/>
              <a:uFillTx/>
              <a:latin typeface="汉仪粗简黑简" charset="-122"/>
              <a:ea typeface="汉仪粗简黑简" charset="-122"/>
              <a:cs typeface="+mn-cs"/>
            </a:endParaRPr>
          </a:p>
        </p:txBody>
      </p:sp>
      <p:sp>
        <p:nvSpPr>
          <p:cNvPr id="7" name="Text Box 81"/>
          <p:cNvSpPr txBox="1"/>
          <p:nvPr/>
        </p:nvSpPr>
        <p:spPr bwMode="auto">
          <a:xfrm>
            <a:off x="8555990" y="4417060"/>
            <a:ext cx="3018155" cy="1014095"/>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marR="0" lvl="0" indent="0" algn="l" defTabSz="914400" rtl="0" eaLnBrk="1" fontAlgn="auto" latinLnBrk="0" hangingPunct="1">
              <a:lnSpc>
                <a:spcPct val="150000"/>
              </a:lnSpc>
              <a:spcBef>
                <a:spcPts val="0"/>
              </a:spcBef>
              <a:spcAft>
                <a:spcPts val="0"/>
              </a:spcAft>
              <a:buClrTx/>
              <a:buSzTx/>
              <a:buFont typeface="Arial" charset="0"/>
              <a:buNone/>
              <a:defRPr/>
            </a:pPr>
            <a:r>
              <a:rPr kumimoji="0" lang="zh-CN" altLang="en-US" sz="1400" b="0" i="0" u="none" strike="noStrike" kern="1200" cap="none" spc="0" normalizeH="0" baseline="0" noProof="0" dirty="0">
                <a:ln>
                  <a:noFill/>
                </a:ln>
                <a:solidFill>
                  <a:prstClr val="black">
                    <a:lumMod val="95000"/>
                    <a:lumOff val="5000"/>
                  </a:prstClr>
                </a:solidFill>
                <a:effectLst/>
                <a:uLnTx/>
                <a:uFillTx/>
                <a:latin typeface="汉仪粗简黑简" charset="-122"/>
                <a:ea typeface="汉仪粗简黑简" charset="-122"/>
                <a:cs typeface="+mn-cs"/>
              </a:rPr>
              <a:t>Lennon formed his "Beatles" and began performing in clubs around the world. The first single "Please Please Me" was born.</a:t>
            </a:r>
            <a:endParaRPr kumimoji="0" lang="zh-CN" altLang="en-US" sz="1400" b="0" i="0" u="none" strike="noStrike" kern="1200" cap="none" spc="0" normalizeH="0" baseline="0" noProof="0" dirty="0">
              <a:ln>
                <a:noFill/>
              </a:ln>
              <a:solidFill>
                <a:prstClr val="black">
                  <a:lumMod val="95000"/>
                  <a:lumOff val="5000"/>
                </a:prstClr>
              </a:solidFill>
              <a:effectLst/>
              <a:uLnTx/>
              <a:uFillTx/>
              <a:latin typeface="汉仪粗简黑简" charset="-122"/>
              <a:ea typeface="汉仪粗简黑简" charset="-122"/>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8E2D6"/>
        </a:solidFill>
        <a:effectLst/>
      </p:bgPr>
    </p:bg>
    <p:spTree>
      <p:nvGrpSpPr>
        <p:cNvPr id="1" name=""/>
        <p:cNvGrpSpPr/>
        <p:nvPr/>
      </p:nvGrpSpPr>
      <p:grpSpPr/>
      <p:sp>
        <p:nvSpPr>
          <p:cNvPr id="19" name="矩形 18"/>
          <p:cNvSpPr/>
          <p:nvPr/>
        </p:nvSpPr>
        <p:spPr>
          <a:xfrm>
            <a:off x="215900" y="0"/>
            <a:ext cx="297492" cy="750440"/>
          </a:xfrm>
          <a:prstGeom prst="rect">
            <a:avLst/>
          </a:prstGeom>
          <a:solidFill>
            <a:srgbClr val="4443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itchFamily="2" charset="-122"/>
              <a:ea typeface="等线" pitchFamily="2" charset="-122"/>
              <a:cs typeface="+mn-cs"/>
            </a:endParaRPr>
          </a:p>
        </p:txBody>
      </p:sp>
      <p:sp>
        <p:nvSpPr>
          <p:cNvPr id="20" name="文本框 19"/>
          <p:cNvSpPr txBox="1"/>
          <p:nvPr/>
        </p:nvSpPr>
        <p:spPr>
          <a:xfrm>
            <a:off x="482600" y="148202"/>
            <a:ext cx="4848860" cy="822960"/>
          </a:xfrm>
          <a:prstGeom prst="rect">
            <a:avLst/>
          </a:prstGeom>
          <a:noFill/>
        </p:spPr>
        <p:txBody>
          <a:bodyPr wrap="non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3F3F46"/>
                </a:solidFill>
                <a:effectLst/>
                <a:uLnTx/>
                <a:uFillTx/>
                <a:latin typeface="汉仪粗简黑简" charset="-122"/>
                <a:ea typeface="汉仪粗简黑简" charset="-122"/>
                <a:cs typeface="+mn-ea"/>
                <a:sym typeface="+mn-lt"/>
              </a:rPr>
              <a:t>Sir Ringo Starr </a:t>
            </a:r>
            <a:r>
              <a:rPr kumimoji="0" lang="zh-CN" altLang="en-US" sz="2400" b="1" i="0" u="none" strike="noStrike" kern="1200" cap="none" spc="0" normalizeH="0" baseline="0" noProof="0" dirty="0">
                <a:ln>
                  <a:noFill/>
                </a:ln>
                <a:solidFill>
                  <a:srgbClr val="3F3F46"/>
                </a:solidFill>
                <a:effectLst/>
                <a:uLnTx/>
                <a:uFillTx/>
                <a:latin typeface="汉仪粗简黑简" charset="-122"/>
                <a:ea typeface="汉仪粗简黑简" charset="-122"/>
                <a:cs typeface="+mn-ea"/>
                <a:sym typeface="+mn-lt"/>
              </a:rPr>
              <a:t>（</a:t>
            </a:r>
            <a:r>
              <a:rPr kumimoji="0" lang="en-US" altLang="zh-CN" sz="2400" b="1" i="0" u="none" strike="noStrike" kern="1200" cap="none" spc="0" normalizeH="0" baseline="0" noProof="0" dirty="0">
                <a:ln>
                  <a:noFill/>
                </a:ln>
                <a:solidFill>
                  <a:srgbClr val="3F3F46"/>
                </a:solidFill>
                <a:effectLst/>
                <a:uLnTx/>
                <a:uFillTx/>
                <a:latin typeface="汉仪粗简黑简" charset="-122"/>
                <a:ea typeface="汉仪粗简黑简" charset="-122"/>
                <a:cs typeface="+mn-ea"/>
                <a:sym typeface="+mn-lt"/>
              </a:rPr>
              <a:t>the drummer</a:t>
            </a:r>
            <a:r>
              <a:rPr kumimoji="0" lang="zh-CN" altLang="en-US" sz="2400" b="1" i="0" u="none" strike="noStrike" kern="1200" cap="none" spc="0" normalizeH="0" baseline="0" noProof="0" dirty="0">
                <a:ln>
                  <a:noFill/>
                </a:ln>
                <a:solidFill>
                  <a:srgbClr val="3F3F46"/>
                </a:solidFill>
                <a:effectLst/>
                <a:uLnTx/>
                <a:uFillTx/>
                <a:latin typeface="汉仪粗简黑简" charset="-122"/>
                <a:ea typeface="汉仪粗简黑简" charset="-122"/>
                <a:cs typeface="+mn-ea"/>
                <a:sym typeface="+mn-lt"/>
              </a:rPr>
              <a:t>）</a:t>
            </a:r>
            <a:endParaRPr kumimoji="0" lang="zh-CN" altLang="en-US" sz="2400" b="1" i="0" u="none" strike="noStrike" kern="1200" cap="none" spc="0" normalizeH="0" baseline="0" noProof="0" dirty="0">
              <a:ln>
                <a:noFill/>
              </a:ln>
              <a:solidFill>
                <a:srgbClr val="3F3F46"/>
              </a:solidFill>
              <a:effectLst/>
              <a:uLnTx/>
              <a:uFillTx/>
              <a:latin typeface="汉仪粗简黑简" charset="-122"/>
              <a:ea typeface="汉仪粗简黑简" charset="-122"/>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srgbClr val="3F3F46"/>
              </a:solidFill>
              <a:effectLst/>
              <a:uLnTx/>
              <a:uFillTx/>
              <a:latin typeface="汉仪粗简黑简" charset="-122"/>
              <a:ea typeface="汉仪粗简黑简" charset="-122"/>
              <a:cs typeface="+mn-ea"/>
              <a:sym typeface="+mn-lt"/>
            </a:endParaRPr>
          </a:p>
        </p:txBody>
      </p:sp>
      <p:sp>
        <p:nvSpPr>
          <p:cNvPr id="3" name="圆角矩形 2"/>
          <p:cNvSpPr/>
          <p:nvPr/>
        </p:nvSpPr>
        <p:spPr>
          <a:xfrm>
            <a:off x="2731770" y="1615440"/>
            <a:ext cx="2484120" cy="2375535"/>
          </a:xfrm>
          <a:prstGeom prst="roundRect">
            <a:avLst>
              <a:gd name="adj" fmla="val 6514"/>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4" name="圆角矩形 3"/>
          <p:cNvSpPr/>
          <p:nvPr/>
        </p:nvSpPr>
        <p:spPr>
          <a:xfrm>
            <a:off x="852805" y="2483485"/>
            <a:ext cx="1767205" cy="1690370"/>
          </a:xfrm>
          <a:prstGeom prst="roundRect">
            <a:avLst>
              <a:gd name="adj" fmla="val 6514"/>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5" name="圆角矩形 4"/>
          <p:cNvSpPr/>
          <p:nvPr/>
        </p:nvSpPr>
        <p:spPr>
          <a:xfrm>
            <a:off x="2813050" y="4173855"/>
            <a:ext cx="1767840" cy="1691005"/>
          </a:xfrm>
          <a:prstGeom prst="roundRect">
            <a:avLst>
              <a:gd name="adj" fmla="val 6514"/>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圆角矩形 5"/>
          <p:cNvSpPr/>
          <p:nvPr/>
        </p:nvSpPr>
        <p:spPr>
          <a:xfrm>
            <a:off x="1818640" y="4323715"/>
            <a:ext cx="801370" cy="766445"/>
          </a:xfrm>
          <a:prstGeom prst="roundRect">
            <a:avLst>
              <a:gd name="adj" fmla="val 6514"/>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圆角矩形 6"/>
          <p:cNvSpPr/>
          <p:nvPr/>
        </p:nvSpPr>
        <p:spPr>
          <a:xfrm>
            <a:off x="1979930" y="1728470"/>
            <a:ext cx="478155" cy="457835"/>
          </a:xfrm>
          <a:prstGeom prst="roundRect">
            <a:avLst>
              <a:gd name="adj" fmla="val 6514"/>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圆角矩形 7"/>
          <p:cNvSpPr/>
          <p:nvPr/>
        </p:nvSpPr>
        <p:spPr>
          <a:xfrm>
            <a:off x="4773930" y="4173855"/>
            <a:ext cx="310515" cy="297815"/>
          </a:xfrm>
          <a:prstGeom prst="roundRect">
            <a:avLst>
              <a:gd name="adj" fmla="val 6514"/>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Text Box 81"/>
          <p:cNvSpPr txBox="1"/>
          <p:nvPr/>
        </p:nvSpPr>
        <p:spPr bwMode="auto">
          <a:xfrm>
            <a:off x="5826125" y="1177925"/>
            <a:ext cx="5843905" cy="5146675"/>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marR="0" lvl="0" indent="0" algn="l" defTabSz="914400" rtl="0" eaLnBrk="1" fontAlgn="auto" latinLnBrk="0" hangingPunct="1">
              <a:lnSpc>
                <a:spcPct val="150000"/>
              </a:lnSpc>
              <a:spcBef>
                <a:spcPts val="0"/>
              </a:spcBef>
              <a:spcAft>
                <a:spcPts val="0"/>
              </a:spcAft>
              <a:buClrTx/>
              <a:buSzTx/>
              <a:buFont typeface="Arial" charset="0"/>
              <a:buNone/>
              <a:defRPr/>
            </a:pPr>
            <a:r>
              <a:rPr kumimoji="0" lang="zh-CN" altLang="en-US" sz="1800" b="0" i="0" u="none" strike="noStrike" kern="1200" cap="none" spc="0" normalizeH="0" baseline="0" noProof="0" dirty="0">
                <a:ln>
                  <a:noFill/>
                </a:ln>
                <a:solidFill>
                  <a:prstClr val="black">
                    <a:lumMod val="95000"/>
                    <a:lumOff val="5000"/>
                  </a:prstClr>
                </a:solidFill>
                <a:effectLst/>
                <a:uLnTx/>
                <a:uFillTx/>
                <a:latin typeface="汉仪粗简黑简" charset="-122"/>
                <a:ea typeface="汉仪粗简黑简" charset="-122"/>
                <a:cs typeface="+mn-cs"/>
              </a:rPr>
              <a:t>He was born in England, and his father is a cake maker. Lingo's parents separated when he was three years old, and eight years later his mother married Harry Graves, which sparked Lingo's interest in music. In his childhood, he went to the Evangelical Anglican Church for worship and was plagued by illness. He attended the Saint Seras School near his home, and then went to Dingle Vale High School, where he demonstrated his talent in music and drama. The reason why he is prone to illness is that he will also have many troubles when he is in the band.</a:t>
            </a:r>
            <a:endParaRPr kumimoji="0" lang="zh-CN" altLang="en-US" sz="1800" b="0" i="0" u="none" strike="noStrike" kern="1200" cap="none" spc="0" normalizeH="0" baseline="0" noProof="0" dirty="0">
              <a:ln>
                <a:noFill/>
              </a:ln>
              <a:solidFill>
                <a:prstClr val="black">
                  <a:lumMod val="95000"/>
                  <a:lumOff val="5000"/>
                </a:prstClr>
              </a:solidFill>
              <a:effectLst/>
              <a:uLnTx/>
              <a:uFillTx/>
              <a:latin typeface="汉仪粗简黑简" charset="-122"/>
              <a:ea typeface="汉仪粗简黑简" charset="-122"/>
              <a:cs typeface="+mn-cs"/>
            </a:endParaRPr>
          </a:p>
        </p:txBody>
      </p:sp>
      <p:pic>
        <p:nvPicPr>
          <p:cNvPr id="2" name="图片 1" descr="2024-01-17 15:16:23.413000"/>
          <p:cNvPicPr>
            <a:picLocks noChangeAspect="1"/>
          </p:cNvPicPr>
          <p:nvPr/>
        </p:nvPicPr>
        <p:blipFill>
          <a:blip r:embed="rId2"/>
          <a:srcRect l="-244" r="244" b="4390"/>
          <a:stretch>
            <a:fillRect/>
          </a:stretch>
        </p:blipFill>
        <p:spPr>
          <a:xfrm>
            <a:off x="2706370" y="1616075"/>
            <a:ext cx="2510790" cy="2400935"/>
          </a:xfrm>
          <a:prstGeom prst="rect">
            <a:avLst/>
          </a:prstGeom>
        </p:spPr>
      </p:pic>
      <p:pic>
        <p:nvPicPr>
          <p:cNvPr id="11" name="图片 10" descr="2024-01-17 15:16:23.471000"/>
          <p:cNvPicPr>
            <a:picLocks noChangeAspect="1"/>
          </p:cNvPicPr>
          <p:nvPr/>
        </p:nvPicPr>
        <p:blipFill>
          <a:blip r:embed="rId3"/>
          <a:srcRect b="14724"/>
          <a:stretch>
            <a:fillRect/>
          </a:stretch>
        </p:blipFill>
        <p:spPr>
          <a:xfrm>
            <a:off x="763905" y="2395855"/>
            <a:ext cx="1857375" cy="179260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8E2D6"/>
        </a:solidFill>
        <a:effectLst/>
      </p:bgPr>
    </p:bg>
    <p:spTree>
      <p:nvGrpSpPr>
        <p:cNvPr id="1" name=""/>
        <p:cNvGrpSpPr/>
        <p:nvPr/>
      </p:nvGrpSpPr>
      <p:grpSpPr/>
      <p:sp>
        <p:nvSpPr>
          <p:cNvPr id="6" name="圆角矩形 5"/>
          <p:cNvSpPr/>
          <p:nvPr/>
        </p:nvSpPr>
        <p:spPr>
          <a:xfrm flipH="1" flipV="1">
            <a:off x="360045" y="1631950"/>
            <a:ext cx="11471275" cy="4809490"/>
          </a:xfrm>
          <a:prstGeom prst="roundRect">
            <a:avLst>
              <a:gd name="adj" fmla="val 5687"/>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圆角矩形 15"/>
          <p:cNvSpPr/>
          <p:nvPr/>
        </p:nvSpPr>
        <p:spPr>
          <a:xfrm>
            <a:off x="360680" y="390525"/>
            <a:ext cx="11471275" cy="1014730"/>
          </a:xfrm>
          <a:prstGeom prst="roundRect">
            <a:avLst>
              <a:gd name="adj" fmla="val 14142"/>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椭圆 1"/>
          <p:cNvSpPr/>
          <p:nvPr/>
        </p:nvSpPr>
        <p:spPr>
          <a:xfrm>
            <a:off x="555625" y="805815"/>
            <a:ext cx="184688" cy="184688"/>
          </a:xfrm>
          <a:prstGeom prst="ellipse">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椭圆 3"/>
          <p:cNvSpPr/>
          <p:nvPr/>
        </p:nvSpPr>
        <p:spPr>
          <a:xfrm>
            <a:off x="11441430" y="805815"/>
            <a:ext cx="184688" cy="184688"/>
          </a:xfrm>
          <a:prstGeom prst="ellipse">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文本框 26"/>
          <p:cNvSpPr txBox="1"/>
          <p:nvPr>
            <p:custDataLst>
              <p:tags r:id="rId1"/>
            </p:custDataLst>
          </p:nvPr>
        </p:nvSpPr>
        <p:spPr>
          <a:xfrm>
            <a:off x="4520248" y="636905"/>
            <a:ext cx="3151505" cy="521970"/>
          </a:xfrm>
          <a:prstGeom prst="rect">
            <a:avLst/>
          </a:prstGeom>
          <a:noFill/>
        </p:spPr>
        <p:txBody>
          <a:bodyPr wrap="square" rtlCol="0">
            <a:spAutoFit/>
          </a:bodyPr>
          <a:p>
            <a:pPr marL="0" marR="0" lvl="0" indent="0" algn="dist" defTabSz="914400" rtl="0" eaLnBrk="1" fontAlgn="auto" latinLnBrk="0" hangingPunct="1">
              <a:lnSpc>
                <a:spcPct val="100000"/>
              </a:lnSpc>
              <a:spcBef>
                <a:spcPts val="0"/>
              </a:spcBef>
              <a:spcAft>
                <a:spcPts val="0"/>
              </a:spcAft>
              <a:buClrTx/>
              <a:buSzTx/>
              <a:buFontTx/>
              <a:buNone/>
              <a:defRPr/>
            </a:pPr>
            <a:r>
              <a:rPr lang="en-US" altLang="zh-CN" sz="2800" b="1" dirty="0">
                <a:solidFill>
                  <a:srgbClr val="E8E2D6"/>
                </a:solidFill>
                <a:latin typeface="汉仪粗简黑简" charset="-122"/>
                <a:ea typeface="汉仪粗简黑简" charset="-122"/>
                <a:cs typeface="汉仪粗简黑简" charset="-122"/>
              </a:rPr>
              <a:t>RART 03</a:t>
            </a:r>
            <a:endParaRPr lang="en-US" altLang="zh-CN" sz="2800" b="1" dirty="0">
              <a:solidFill>
                <a:srgbClr val="E8E2D6"/>
              </a:solidFill>
              <a:latin typeface="汉仪粗简黑简" charset="-122"/>
              <a:ea typeface="汉仪粗简黑简" charset="-122"/>
              <a:cs typeface="汉仪粗简黑简" charset="-122"/>
            </a:endParaRPr>
          </a:p>
        </p:txBody>
      </p:sp>
      <p:sp>
        <p:nvSpPr>
          <p:cNvPr id="9" name="文本框 8"/>
          <p:cNvSpPr txBox="1"/>
          <p:nvPr/>
        </p:nvSpPr>
        <p:spPr>
          <a:xfrm>
            <a:off x="3509645" y="3144520"/>
            <a:ext cx="5172075" cy="914400"/>
          </a:xfrm>
          <a:prstGeom prst="rect">
            <a:avLst/>
          </a:prstGeom>
          <a:noFill/>
        </p:spPr>
        <p:txBody>
          <a:bodyPr wrap="square" rtlCol="0">
            <a:spAutoFit/>
          </a:bodyPr>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srgbClr val="E8E2D6"/>
                </a:solidFill>
                <a:effectLst/>
                <a:uLnTx/>
                <a:uFillTx/>
                <a:latin typeface="汉仪粗简黑简" charset="-122"/>
                <a:ea typeface="汉仪粗简黑简" charset="-122"/>
                <a:cs typeface="+mn-ea"/>
                <a:sym typeface="+mn-lt"/>
              </a:rPr>
              <a:t>Being A Band</a:t>
            </a:r>
            <a:endParaRPr kumimoji="0" lang="en-US" altLang="zh-CN" sz="5400" b="1" i="0" u="none" strike="noStrike" kern="1200" cap="none" spc="0" normalizeH="0" baseline="0" noProof="0" dirty="0">
              <a:ln>
                <a:noFill/>
              </a:ln>
              <a:solidFill>
                <a:srgbClr val="E8E2D6"/>
              </a:solidFill>
              <a:effectLst/>
              <a:uLnTx/>
              <a:uFillTx/>
              <a:latin typeface="汉仪粗简黑简" charset="-122"/>
              <a:ea typeface="汉仪粗简黑简" charset="-122"/>
              <a:cs typeface="+mn-ea"/>
              <a:sym typeface="+mn-lt"/>
            </a:endParaRPr>
          </a:p>
        </p:txBody>
      </p:sp>
      <p:grpSp>
        <p:nvGrpSpPr>
          <p:cNvPr id="5" name="组合 4"/>
          <p:cNvGrpSpPr/>
          <p:nvPr/>
        </p:nvGrpSpPr>
        <p:grpSpPr>
          <a:xfrm>
            <a:off x="5232400" y="4244340"/>
            <a:ext cx="1727835" cy="262890"/>
            <a:chOff x="1224" y="7286"/>
            <a:chExt cx="2721" cy="414"/>
          </a:xfrm>
        </p:grpSpPr>
        <p:sp>
          <p:nvSpPr>
            <p:cNvPr id="12" name="燕尾形 11"/>
            <p:cNvSpPr/>
            <p:nvPr/>
          </p:nvSpPr>
          <p:spPr>
            <a:xfrm>
              <a:off x="1224"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燕尾形 12"/>
            <p:cNvSpPr/>
            <p:nvPr/>
          </p:nvSpPr>
          <p:spPr>
            <a:xfrm>
              <a:off x="1892"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燕尾形 14"/>
            <p:cNvSpPr/>
            <p:nvPr/>
          </p:nvSpPr>
          <p:spPr>
            <a:xfrm>
              <a:off x="2545"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燕尾形 23"/>
            <p:cNvSpPr/>
            <p:nvPr/>
          </p:nvSpPr>
          <p:spPr>
            <a:xfrm>
              <a:off x="3213"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8E2D6"/>
        </a:solidFill>
        <a:effectLst/>
      </p:bgPr>
    </p:bg>
    <p:spTree>
      <p:nvGrpSpPr>
        <p:cNvPr id="1" name=""/>
        <p:cNvGrpSpPr/>
        <p:nvPr/>
      </p:nvGrpSpPr>
      <p:grpSpPr/>
      <p:sp>
        <p:nvSpPr>
          <p:cNvPr id="19" name="矩形 18"/>
          <p:cNvSpPr/>
          <p:nvPr/>
        </p:nvSpPr>
        <p:spPr>
          <a:xfrm>
            <a:off x="215900" y="0"/>
            <a:ext cx="297492" cy="750440"/>
          </a:xfrm>
          <a:prstGeom prst="rect">
            <a:avLst/>
          </a:prstGeom>
          <a:solidFill>
            <a:srgbClr val="4443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itchFamily="2" charset="-122"/>
              <a:ea typeface="等线" pitchFamily="2" charset="-122"/>
              <a:cs typeface="+mn-cs"/>
            </a:endParaRPr>
          </a:p>
        </p:txBody>
      </p:sp>
      <p:sp>
        <p:nvSpPr>
          <p:cNvPr id="20" name="文本框 19"/>
          <p:cNvSpPr txBox="1"/>
          <p:nvPr/>
        </p:nvSpPr>
        <p:spPr>
          <a:xfrm>
            <a:off x="482600" y="148202"/>
            <a:ext cx="2320925" cy="460375"/>
          </a:xfrm>
          <a:prstGeom prst="rect">
            <a:avLst/>
          </a:prstGeom>
          <a:noFill/>
        </p:spPr>
        <p:txBody>
          <a:bodyPr wrap="non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3F3F46"/>
                </a:solidFill>
                <a:effectLst/>
                <a:uLnTx/>
                <a:uFillTx/>
                <a:latin typeface="汉仪粗简黑简" charset="-122"/>
                <a:ea typeface="汉仪粗简黑简" charset="-122"/>
                <a:cs typeface="+mn-ea"/>
                <a:sym typeface="+mn-lt"/>
              </a:rPr>
              <a:t>单击添加副标题</a:t>
            </a:r>
            <a:endParaRPr kumimoji="0" lang="zh-CN" altLang="en-US" sz="2400" b="1" i="0" u="none" strike="noStrike" kern="1200" cap="none" spc="0" normalizeH="0" baseline="0" noProof="0" dirty="0">
              <a:ln>
                <a:noFill/>
              </a:ln>
              <a:solidFill>
                <a:srgbClr val="3F3F46"/>
              </a:solidFill>
              <a:effectLst/>
              <a:uLnTx/>
              <a:uFillTx/>
              <a:latin typeface="汉仪粗简黑简" charset="-122"/>
              <a:ea typeface="汉仪粗简黑简" charset="-122"/>
              <a:cs typeface="+mn-ea"/>
              <a:sym typeface="+mn-lt"/>
            </a:endParaRPr>
          </a:p>
        </p:txBody>
      </p:sp>
      <p:sp>
        <p:nvSpPr>
          <p:cNvPr id="21" name="矩形 20"/>
          <p:cNvSpPr/>
          <p:nvPr/>
        </p:nvSpPr>
        <p:spPr>
          <a:xfrm>
            <a:off x="513392" y="521289"/>
            <a:ext cx="3968144" cy="253916"/>
          </a:xfrm>
          <a:prstGeom prst="rect">
            <a:avLst/>
          </a:prstGeom>
        </p:spPr>
        <p:txBody>
          <a:bodyPr wrap="square">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srgbClr val="3F3F46"/>
                </a:solidFill>
                <a:effectLst/>
                <a:uLnTx/>
                <a:uFillTx/>
                <a:latin typeface="汉仪粗简黑简" charset="-122"/>
                <a:ea typeface="汉仪粗简黑简" charset="-122"/>
                <a:cs typeface="+mn-cs"/>
              </a:rPr>
              <a:t>There are many variations of passages of Lorem</a:t>
            </a:r>
            <a:endParaRPr kumimoji="0" lang="en-US" altLang="zh-CN" sz="1050" b="0" i="0" u="none" strike="noStrike" kern="1200" cap="none" spc="0" normalizeH="0" baseline="0" noProof="0" dirty="0">
              <a:ln>
                <a:noFill/>
              </a:ln>
              <a:solidFill>
                <a:srgbClr val="3F3F46"/>
              </a:solidFill>
              <a:effectLst/>
              <a:uLnTx/>
              <a:uFillTx/>
              <a:latin typeface="汉仪粗简黑简" charset="-122"/>
              <a:ea typeface="汉仪粗简黑简" charset="-122"/>
              <a:cs typeface="+mn-cs"/>
            </a:endParaRPr>
          </a:p>
        </p:txBody>
      </p:sp>
      <p:grpSp>
        <p:nvGrpSpPr>
          <p:cNvPr id="15" name="Group 32"/>
          <p:cNvGrpSpPr/>
          <p:nvPr/>
        </p:nvGrpSpPr>
        <p:grpSpPr>
          <a:xfrm>
            <a:off x="480" y="1781914"/>
            <a:ext cx="12191521" cy="3885666"/>
            <a:chOff x="359" y="1659836"/>
            <a:chExt cx="9143641" cy="2914250"/>
          </a:xfrm>
        </p:grpSpPr>
        <p:sp>
          <p:nvSpPr>
            <p:cNvPr id="17" name="Freeform: Shape 33"/>
            <p:cNvSpPr/>
            <p:nvPr/>
          </p:nvSpPr>
          <p:spPr bwMode="auto">
            <a:xfrm flipH="1" flipV="1">
              <a:off x="5649774" y="3497190"/>
              <a:ext cx="2155364" cy="1076895"/>
            </a:xfrm>
            <a:custGeom>
              <a:avLst/>
              <a:gdLst>
                <a:gd name="T0" fmla="*/ 2734 w 2734"/>
                <a:gd name="T1" fmla="*/ 1366 h 1366"/>
                <a:gd name="T2" fmla="*/ 2726 w 2734"/>
                <a:gd name="T3" fmla="*/ 1226 h 1366"/>
                <a:gd name="T4" fmla="*/ 2706 w 2734"/>
                <a:gd name="T5" fmla="*/ 1091 h 1366"/>
                <a:gd name="T6" fmla="*/ 2672 w 2734"/>
                <a:gd name="T7" fmla="*/ 959 h 1366"/>
                <a:gd name="T8" fmla="*/ 2626 w 2734"/>
                <a:gd name="T9" fmla="*/ 835 h 1366"/>
                <a:gd name="T10" fmla="*/ 2568 w 2734"/>
                <a:gd name="T11" fmla="*/ 715 h 1366"/>
                <a:gd name="T12" fmla="*/ 2501 w 2734"/>
                <a:gd name="T13" fmla="*/ 601 h 1366"/>
                <a:gd name="T14" fmla="*/ 2423 w 2734"/>
                <a:gd name="T15" fmla="*/ 497 h 1366"/>
                <a:gd name="T16" fmla="*/ 2335 w 2734"/>
                <a:gd name="T17" fmla="*/ 400 h 1366"/>
                <a:gd name="T18" fmla="*/ 2237 w 2734"/>
                <a:gd name="T19" fmla="*/ 312 h 1366"/>
                <a:gd name="T20" fmla="*/ 2131 w 2734"/>
                <a:gd name="T21" fmla="*/ 232 h 1366"/>
                <a:gd name="T22" fmla="*/ 2019 w 2734"/>
                <a:gd name="T23" fmla="*/ 164 h 1366"/>
                <a:gd name="T24" fmla="*/ 1899 w 2734"/>
                <a:gd name="T25" fmla="*/ 106 h 1366"/>
                <a:gd name="T26" fmla="*/ 1774 w 2734"/>
                <a:gd name="T27" fmla="*/ 60 h 1366"/>
                <a:gd name="T28" fmla="*/ 1642 w 2734"/>
                <a:gd name="T29" fmla="*/ 26 h 1366"/>
                <a:gd name="T30" fmla="*/ 1508 w 2734"/>
                <a:gd name="T31" fmla="*/ 6 h 1366"/>
                <a:gd name="T32" fmla="*/ 1368 w 2734"/>
                <a:gd name="T33" fmla="*/ 0 h 1366"/>
                <a:gd name="T34" fmla="*/ 1296 w 2734"/>
                <a:gd name="T35" fmla="*/ 0 h 1366"/>
                <a:gd name="T36" fmla="*/ 1159 w 2734"/>
                <a:gd name="T37" fmla="*/ 14 h 1366"/>
                <a:gd name="T38" fmla="*/ 1025 w 2734"/>
                <a:gd name="T39" fmla="*/ 42 h 1366"/>
                <a:gd name="T40" fmla="*/ 897 w 2734"/>
                <a:gd name="T41" fmla="*/ 82 h 1366"/>
                <a:gd name="T42" fmla="*/ 775 w 2734"/>
                <a:gd name="T43" fmla="*/ 134 h 1366"/>
                <a:gd name="T44" fmla="*/ 659 w 2734"/>
                <a:gd name="T45" fmla="*/ 198 h 1366"/>
                <a:gd name="T46" fmla="*/ 550 w 2734"/>
                <a:gd name="T47" fmla="*/ 272 h 1366"/>
                <a:gd name="T48" fmla="*/ 448 w 2734"/>
                <a:gd name="T49" fmla="*/ 354 h 1366"/>
                <a:gd name="T50" fmla="*/ 356 w 2734"/>
                <a:gd name="T51" fmla="*/ 447 h 1366"/>
                <a:gd name="T52" fmla="*/ 272 w 2734"/>
                <a:gd name="T53" fmla="*/ 547 h 1366"/>
                <a:gd name="T54" fmla="*/ 198 w 2734"/>
                <a:gd name="T55" fmla="*/ 657 h 1366"/>
                <a:gd name="T56" fmla="*/ 136 w 2734"/>
                <a:gd name="T57" fmla="*/ 773 h 1366"/>
                <a:gd name="T58" fmla="*/ 84 w 2734"/>
                <a:gd name="T59" fmla="*/ 897 h 1366"/>
                <a:gd name="T60" fmla="*/ 44 w 2734"/>
                <a:gd name="T61" fmla="*/ 1025 h 1366"/>
                <a:gd name="T62" fmla="*/ 16 w 2734"/>
                <a:gd name="T63" fmla="*/ 1159 h 1366"/>
                <a:gd name="T64" fmla="*/ 2 w 2734"/>
                <a:gd name="T65" fmla="*/ 1296 h 1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34" h="1366">
                  <a:moveTo>
                    <a:pt x="2734" y="1366"/>
                  </a:moveTo>
                  <a:lnTo>
                    <a:pt x="2734" y="1366"/>
                  </a:lnTo>
                  <a:lnTo>
                    <a:pt x="2732" y="1296"/>
                  </a:lnTo>
                  <a:lnTo>
                    <a:pt x="2726" y="1226"/>
                  </a:lnTo>
                  <a:lnTo>
                    <a:pt x="2718" y="1159"/>
                  </a:lnTo>
                  <a:lnTo>
                    <a:pt x="2706" y="1091"/>
                  </a:lnTo>
                  <a:lnTo>
                    <a:pt x="2690" y="1025"/>
                  </a:lnTo>
                  <a:lnTo>
                    <a:pt x="2672" y="959"/>
                  </a:lnTo>
                  <a:lnTo>
                    <a:pt x="2650" y="897"/>
                  </a:lnTo>
                  <a:lnTo>
                    <a:pt x="2626" y="835"/>
                  </a:lnTo>
                  <a:lnTo>
                    <a:pt x="2600" y="773"/>
                  </a:lnTo>
                  <a:lnTo>
                    <a:pt x="2568" y="715"/>
                  </a:lnTo>
                  <a:lnTo>
                    <a:pt x="2536" y="657"/>
                  </a:lnTo>
                  <a:lnTo>
                    <a:pt x="2501" y="601"/>
                  </a:lnTo>
                  <a:lnTo>
                    <a:pt x="2463" y="547"/>
                  </a:lnTo>
                  <a:lnTo>
                    <a:pt x="2423" y="497"/>
                  </a:lnTo>
                  <a:lnTo>
                    <a:pt x="2379" y="447"/>
                  </a:lnTo>
                  <a:lnTo>
                    <a:pt x="2335" y="400"/>
                  </a:lnTo>
                  <a:lnTo>
                    <a:pt x="2287" y="354"/>
                  </a:lnTo>
                  <a:lnTo>
                    <a:pt x="2237" y="312"/>
                  </a:lnTo>
                  <a:lnTo>
                    <a:pt x="2185" y="272"/>
                  </a:lnTo>
                  <a:lnTo>
                    <a:pt x="2131" y="232"/>
                  </a:lnTo>
                  <a:lnTo>
                    <a:pt x="2075" y="198"/>
                  </a:lnTo>
                  <a:lnTo>
                    <a:pt x="2019" y="164"/>
                  </a:lnTo>
                  <a:lnTo>
                    <a:pt x="1959" y="134"/>
                  </a:lnTo>
                  <a:lnTo>
                    <a:pt x="1899" y="106"/>
                  </a:lnTo>
                  <a:lnTo>
                    <a:pt x="1838" y="82"/>
                  </a:lnTo>
                  <a:lnTo>
                    <a:pt x="1774" y="60"/>
                  </a:lnTo>
                  <a:lnTo>
                    <a:pt x="1710" y="42"/>
                  </a:lnTo>
                  <a:lnTo>
                    <a:pt x="1642" y="26"/>
                  </a:lnTo>
                  <a:lnTo>
                    <a:pt x="1576" y="14"/>
                  </a:lnTo>
                  <a:lnTo>
                    <a:pt x="1508" y="6"/>
                  </a:lnTo>
                  <a:lnTo>
                    <a:pt x="1438" y="0"/>
                  </a:lnTo>
                  <a:lnTo>
                    <a:pt x="1368" y="0"/>
                  </a:lnTo>
                  <a:lnTo>
                    <a:pt x="1368" y="0"/>
                  </a:lnTo>
                  <a:lnTo>
                    <a:pt x="1296" y="0"/>
                  </a:lnTo>
                  <a:lnTo>
                    <a:pt x="1228" y="6"/>
                  </a:lnTo>
                  <a:lnTo>
                    <a:pt x="1159" y="14"/>
                  </a:lnTo>
                  <a:lnTo>
                    <a:pt x="1093" y="26"/>
                  </a:lnTo>
                  <a:lnTo>
                    <a:pt x="1025" y="42"/>
                  </a:lnTo>
                  <a:lnTo>
                    <a:pt x="961" y="60"/>
                  </a:lnTo>
                  <a:lnTo>
                    <a:pt x="897" y="82"/>
                  </a:lnTo>
                  <a:lnTo>
                    <a:pt x="835" y="106"/>
                  </a:lnTo>
                  <a:lnTo>
                    <a:pt x="775" y="134"/>
                  </a:lnTo>
                  <a:lnTo>
                    <a:pt x="715" y="164"/>
                  </a:lnTo>
                  <a:lnTo>
                    <a:pt x="659" y="198"/>
                  </a:lnTo>
                  <a:lnTo>
                    <a:pt x="603" y="232"/>
                  </a:lnTo>
                  <a:lnTo>
                    <a:pt x="550" y="272"/>
                  </a:lnTo>
                  <a:lnTo>
                    <a:pt x="498" y="312"/>
                  </a:lnTo>
                  <a:lnTo>
                    <a:pt x="448" y="354"/>
                  </a:lnTo>
                  <a:lnTo>
                    <a:pt x="402" y="400"/>
                  </a:lnTo>
                  <a:lnTo>
                    <a:pt x="356" y="447"/>
                  </a:lnTo>
                  <a:lnTo>
                    <a:pt x="312" y="497"/>
                  </a:lnTo>
                  <a:lnTo>
                    <a:pt x="272" y="547"/>
                  </a:lnTo>
                  <a:lnTo>
                    <a:pt x="234" y="601"/>
                  </a:lnTo>
                  <a:lnTo>
                    <a:pt x="198" y="657"/>
                  </a:lnTo>
                  <a:lnTo>
                    <a:pt x="166" y="715"/>
                  </a:lnTo>
                  <a:lnTo>
                    <a:pt x="136" y="773"/>
                  </a:lnTo>
                  <a:lnTo>
                    <a:pt x="108" y="835"/>
                  </a:lnTo>
                  <a:lnTo>
                    <a:pt x="84" y="897"/>
                  </a:lnTo>
                  <a:lnTo>
                    <a:pt x="62" y="959"/>
                  </a:lnTo>
                  <a:lnTo>
                    <a:pt x="44" y="1025"/>
                  </a:lnTo>
                  <a:lnTo>
                    <a:pt x="28" y="1091"/>
                  </a:lnTo>
                  <a:lnTo>
                    <a:pt x="16" y="1159"/>
                  </a:lnTo>
                  <a:lnTo>
                    <a:pt x="8" y="1226"/>
                  </a:lnTo>
                  <a:lnTo>
                    <a:pt x="2" y="1296"/>
                  </a:lnTo>
                  <a:lnTo>
                    <a:pt x="0" y="1366"/>
                  </a:lnTo>
                </a:path>
              </a:pathLst>
            </a:custGeom>
            <a:noFill/>
            <a:ln w="19050" cap="rnd">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等线" pitchFamily="2" charset="-122"/>
                <a:ea typeface="+mn-ea"/>
                <a:cs typeface="+mn-cs"/>
                <a:sym typeface="+mn-lt"/>
              </a:endParaRPr>
            </a:p>
          </p:txBody>
        </p:sp>
        <p:sp>
          <p:nvSpPr>
            <p:cNvPr id="11" name="Straight Connector 34"/>
            <p:cNvSpPr/>
            <p:nvPr/>
          </p:nvSpPr>
          <p:spPr bwMode="auto">
            <a:xfrm flipH="1" flipV="1">
              <a:off x="5649774" y="2736730"/>
              <a:ext cx="0" cy="784815"/>
            </a:xfrm>
            <a:prstGeom prst="line">
              <a:avLst/>
            </a:prstGeom>
            <a:noFill/>
            <a:ln w="19050" cap="rnd">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等线" pitchFamily="2" charset="-122"/>
                <a:ea typeface="+mn-ea"/>
                <a:cs typeface="+mn-cs"/>
                <a:sym typeface="+mn-lt"/>
              </a:endParaRPr>
            </a:p>
          </p:txBody>
        </p:sp>
        <p:sp>
          <p:nvSpPr>
            <p:cNvPr id="12" name="Straight Connector 35"/>
            <p:cNvSpPr/>
            <p:nvPr/>
          </p:nvSpPr>
          <p:spPr bwMode="auto">
            <a:xfrm>
              <a:off x="7805138" y="2716769"/>
              <a:ext cx="0" cy="791062"/>
            </a:xfrm>
            <a:prstGeom prst="line">
              <a:avLst/>
            </a:prstGeom>
            <a:noFill/>
            <a:ln w="19050" cap="rnd">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等线" pitchFamily="2" charset="-122"/>
                <a:ea typeface="+mn-ea"/>
                <a:cs typeface="+mn-cs"/>
                <a:sym typeface="+mn-lt"/>
              </a:endParaRPr>
            </a:p>
          </p:txBody>
        </p:sp>
        <p:sp>
          <p:nvSpPr>
            <p:cNvPr id="13" name="Freeform: Shape 36"/>
            <p:cNvSpPr/>
            <p:nvPr/>
          </p:nvSpPr>
          <p:spPr bwMode="auto">
            <a:xfrm>
              <a:off x="3494410" y="1659836"/>
              <a:ext cx="2155364" cy="1076895"/>
            </a:xfrm>
            <a:custGeom>
              <a:avLst/>
              <a:gdLst>
                <a:gd name="T0" fmla="*/ 2734 w 2734"/>
                <a:gd name="T1" fmla="*/ 1366 h 1366"/>
                <a:gd name="T2" fmla="*/ 2726 w 2734"/>
                <a:gd name="T3" fmla="*/ 1226 h 1366"/>
                <a:gd name="T4" fmla="*/ 2706 w 2734"/>
                <a:gd name="T5" fmla="*/ 1091 h 1366"/>
                <a:gd name="T6" fmla="*/ 2672 w 2734"/>
                <a:gd name="T7" fmla="*/ 959 h 1366"/>
                <a:gd name="T8" fmla="*/ 2626 w 2734"/>
                <a:gd name="T9" fmla="*/ 835 h 1366"/>
                <a:gd name="T10" fmla="*/ 2568 w 2734"/>
                <a:gd name="T11" fmla="*/ 715 h 1366"/>
                <a:gd name="T12" fmla="*/ 2501 w 2734"/>
                <a:gd name="T13" fmla="*/ 601 h 1366"/>
                <a:gd name="T14" fmla="*/ 2423 w 2734"/>
                <a:gd name="T15" fmla="*/ 497 h 1366"/>
                <a:gd name="T16" fmla="*/ 2335 w 2734"/>
                <a:gd name="T17" fmla="*/ 400 h 1366"/>
                <a:gd name="T18" fmla="*/ 2237 w 2734"/>
                <a:gd name="T19" fmla="*/ 312 h 1366"/>
                <a:gd name="T20" fmla="*/ 2131 w 2734"/>
                <a:gd name="T21" fmla="*/ 232 h 1366"/>
                <a:gd name="T22" fmla="*/ 2019 w 2734"/>
                <a:gd name="T23" fmla="*/ 164 h 1366"/>
                <a:gd name="T24" fmla="*/ 1899 w 2734"/>
                <a:gd name="T25" fmla="*/ 106 h 1366"/>
                <a:gd name="T26" fmla="*/ 1774 w 2734"/>
                <a:gd name="T27" fmla="*/ 60 h 1366"/>
                <a:gd name="T28" fmla="*/ 1642 w 2734"/>
                <a:gd name="T29" fmla="*/ 26 h 1366"/>
                <a:gd name="T30" fmla="*/ 1508 w 2734"/>
                <a:gd name="T31" fmla="*/ 6 h 1366"/>
                <a:gd name="T32" fmla="*/ 1368 w 2734"/>
                <a:gd name="T33" fmla="*/ 0 h 1366"/>
                <a:gd name="T34" fmla="*/ 1296 w 2734"/>
                <a:gd name="T35" fmla="*/ 0 h 1366"/>
                <a:gd name="T36" fmla="*/ 1159 w 2734"/>
                <a:gd name="T37" fmla="*/ 14 h 1366"/>
                <a:gd name="T38" fmla="*/ 1025 w 2734"/>
                <a:gd name="T39" fmla="*/ 42 h 1366"/>
                <a:gd name="T40" fmla="*/ 897 w 2734"/>
                <a:gd name="T41" fmla="*/ 82 h 1366"/>
                <a:gd name="T42" fmla="*/ 775 w 2734"/>
                <a:gd name="T43" fmla="*/ 134 h 1366"/>
                <a:gd name="T44" fmla="*/ 659 w 2734"/>
                <a:gd name="T45" fmla="*/ 198 h 1366"/>
                <a:gd name="T46" fmla="*/ 550 w 2734"/>
                <a:gd name="T47" fmla="*/ 272 h 1366"/>
                <a:gd name="T48" fmla="*/ 448 w 2734"/>
                <a:gd name="T49" fmla="*/ 354 h 1366"/>
                <a:gd name="T50" fmla="*/ 356 w 2734"/>
                <a:gd name="T51" fmla="*/ 447 h 1366"/>
                <a:gd name="T52" fmla="*/ 272 w 2734"/>
                <a:gd name="T53" fmla="*/ 547 h 1366"/>
                <a:gd name="T54" fmla="*/ 198 w 2734"/>
                <a:gd name="T55" fmla="*/ 657 h 1366"/>
                <a:gd name="T56" fmla="*/ 136 w 2734"/>
                <a:gd name="T57" fmla="*/ 773 h 1366"/>
                <a:gd name="T58" fmla="*/ 84 w 2734"/>
                <a:gd name="T59" fmla="*/ 897 h 1366"/>
                <a:gd name="T60" fmla="*/ 44 w 2734"/>
                <a:gd name="T61" fmla="*/ 1025 h 1366"/>
                <a:gd name="T62" fmla="*/ 16 w 2734"/>
                <a:gd name="T63" fmla="*/ 1159 h 1366"/>
                <a:gd name="T64" fmla="*/ 2 w 2734"/>
                <a:gd name="T65" fmla="*/ 1296 h 1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34" h="1366">
                  <a:moveTo>
                    <a:pt x="2734" y="1366"/>
                  </a:moveTo>
                  <a:lnTo>
                    <a:pt x="2734" y="1366"/>
                  </a:lnTo>
                  <a:lnTo>
                    <a:pt x="2732" y="1296"/>
                  </a:lnTo>
                  <a:lnTo>
                    <a:pt x="2726" y="1226"/>
                  </a:lnTo>
                  <a:lnTo>
                    <a:pt x="2718" y="1159"/>
                  </a:lnTo>
                  <a:lnTo>
                    <a:pt x="2706" y="1091"/>
                  </a:lnTo>
                  <a:lnTo>
                    <a:pt x="2690" y="1025"/>
                  </a:lnTo>
                  <a:lnTo>
                    <a:pt x="2672" y="959"/>
                  </a:lnTo>
                  <a:lnTo>
                    <a:pt x="2650" y="897"/>
                  </a:lnTo>
                  <a:lnTo>
                    <a:pt x="2626" y="835"/>
                  </a:lnTo>
                  <a:lnTo>
                    <a:pt x="2600" y="773"/>
                  </a:lnTo>
                  <a:lnTo>
                    <a:pt x="2568" y="715"/>
                  </a:lnTo>
                  <a:lnTo>
                    <a:pt x="2536" y="657"/>
                  </a:lnTo>
                  <a:lnTo>
                    <a:pt x="2501" y="601"/>
                  </a:lnTo>
                  <a:lnTo>
                    <a:pt x="2463" y="547"/>
                  </a:lnTo>
                  <a:lnTo>
                    <a:pt x="2423" y="497"/>
                  </a:lnTo>
                  <a:lnTo>
                    <a:pt x="2379" y="447"/>
                  </a:lnTo>
                  <a:lnTo>
                    <a:pt x="2335" y="400"/>
                  </a:lnTo>
                  <a:lnTo>
                    <a:pt x="2287" y="354"/>
                  </a:lnTo>
                  <a:lnTo>
                    <a:pt x="2237" y="312"/>
                  </a:lnTo>
                  <a:lnTo>
                    <a:pt x="2185" y="272"/>
                  </a:lnTo>
                  <a:lnTo>
                    <a:pt x="2131" y="232"/>
                  </a:lnTo>
                  <a:lnTo>
                    <a:pt x="2075" y="198"/>
                  </a:lnTo>
                  <a:lnTo>
                    <a:pt x="2019" y="164"/>
                  </a:lnTo>
                  <a:lnTo>
                    <a:pt x="1959" y="134"/>
                  </a:lnTo>
                  <a:lnTo>
                    <a:pt x="1899" y="106"/>
                  </a:lnTo>
                  <a:lnTo>
                    <a:pt x="1838" y="82"/>
                  </a:lnTo>
                  <a:lnTo>
                    <a:pt x="1774" y="60"/>
                  </a:lnTo>
                  <a:lnTo>
                    <a:pt x="1710" y="42"/>
                  </a:lnTo>
                  <a:lnTo>
                    <a:pt x="1642" y="26"/>
                  </a:lnTo>
                  <a:lnTo>
                    <a:pt x="1576" y="14"/>
                  </a:lnTo>
                  <a:lnTo>
                    <a:pt x="1508" y="6"/>
                  </a:lnTo>
                  <a:lnTo>
                    <a:pt x="1438" y="0"/>
                  </a:lnTo>
                  <a:lnTo>
                    <a:pt x="1368" y="0"/>
                  </a:lnTo>
                  <a:lnTo>
                    <a:pt x="1368" y="0"/>
                  </a:lnTo>
                  <a:lnTo>
                    <a:pt x="1296" y="0"/>
                  </a:lnTo>
                  <a:lnTo>
                    <a:pt x="1228" y="6"/>
                  </a:lnTo>
                  <a:lnTo>
                    <a:pt x="1159" y="14"/>
                  </a:lnTo>
                  <a:lnTo>
                    <a:pt x="1093" y="26"/>
                  </a:lnTo>
                  <a:lnTo>
                    <a:pt x="1025" y="42"/>
                  </a:lnTo>
                  <a:lnTo>
                    <a:pt x="961" y="60"/>
                  </a:lnTo>
                  <a:lnTo>
                    <a:pt x="897" y="82"/>
                  </a:lnTo>
                  <a:lnTo>
                    <a:pt x="835" y="106"/>
                  </a:lnTo>
                  <a:lnTo>
                    <a:pt x="775" y="134"/>
                  </a:lnTo>
                  <a:lnTo>
                    <a:pt x="715" y="164"/>
                  </a:lnTo>
                  <a:lnTo>
                    <a:pt x="659" y="198"/>
                  </a:lnTo>
                  <a:lnTo>
                    <a:pt x="603" y="232"/>
                  </a:lnTo>
                  <a:lnTo>
                    <a:pt x="550" y="272"/>
                  </a:lnTo>
                  <a:lnTo>
                    <a:pt x="498" y="312"/>
                  </a:lnTo>
                  <a:lnTo>
                    <a:pt x="448" y="354"/>
                  </a:lnTo>
                  <a:lnTo>
                    <a:pt x="402" y="400"/>
                  </a:lnTo>
                  <a:lnTo>
                    <a:pt x="356" y="447"/>
                  </a:lnTo>
                  <a:lnTo>
                    <a:pt x="312" y="497"/>
                  </a:lnTo>
                  <a:lnTo>
                    <a:pt x="272" y="547"/>
                  </a:lnTo>
                  <a:lnTo>
                    <a:pt x="234" y="601"/>
                  </a:lnTo>
                  <a:lnTo>
                    <a:pt x="198" y="657"/>
                  </a:lnTo>
                  <a:lnTo>
                    <a:pt x="166" y="715"/>
                  </a:lnTo>
                  <a:lnTo>
                    <a:pt x="136" y="773"/>
                  </a:lnTo>
                  <a:lnTo>
                    <a:pt x="108" y="835"/>
                  </a:lnTo>
                  <a:lnTo>
                    <a:pt x="84" y="897"/>
                  </a:lnTo>
                  <a:lnTo>
                    <a:pt x="62" y="959"/>
                  </a:lnTo>
                  <a:lnTo>
                    <a:pt x="44" y="1025"/>
                  </a:lnTo>
                  <a:lnTo>
                    <a:pt x="28" y="1091"/>
                  </a:lnTo>
                  <a:lnTo>
                    <a:pt x="16" y="1159"/>
                  </a:lnTo>
                  <a:lnTo>
                    <a:pt x="8" y="1226"/>
                  </a:lnTo>
                  <a:lnTo>
                    <a:pt x="2" y="1296"/>
                  </a:lnTo>
                  <a:lnTo>
                    <a:pt x="0" y="1366"/>
                  </a:lnTo>
                </a:path>
              </a:pathLst>
            </a:custGeom>
            <a:noFill/>
            <a:ln w="19050" cap="rnd">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等线" pitchFamily="2" charset="-122"/>
                <a:ea typeface="+mn-ea"/>
                <a:cs typeface="+mn-cs"/>
                <a:sym typeface="+mn-lt"/>
              </a:endParaRPr>
            </a:p>
          </p:txBody>
        </p:sp>
        <p:sp>
          <p:nvSpPr>
            <p:cNvPr id="26" name="Freeform: Shape 37"/>
            <p:cNvSpPr/>
            <p:nvPr/>
          </p:nvSpPr>
          <p:spPr bwMode="auto">
            <a:xfrm flipH="1" flipV="1">
              <a:off x="1339046" y="3497191"/>
              <a:ext cx="2155364" cy="1076895"/>
            </a:xfrm>
            <a:custGeom>
              <a:avLst/>
              <a:gdLst>
                <a:gd name="T0" fmla="*/ 2734 w 2734"/>
                <a:gd name="T1" fmla="*/ 1366 h 1366"/>
                <a:gd name="T2" fmla="*/ 2726 w 2734"/>
                <a:gd name="T3" fmla="*/ 1226 h 1366"/>
                <a:gd name="T4" fmla="*/ 2706 w 2734"/>
                <a:gd name="T5" fmla="*/ 1091 h 1366"/>
                <a:gd name="T6" fmla="*/ 2672 w 2734"/>
                <a:gd name="T7" fmla="*/ 959 h 1366"/>
                <a:gd name="T8" fmla="*/ 2626 w 2734"/>
                <a:gd name="T9" fmla="*/ 835 h 1366"/>
                <a:gd name="T10" fmla="*/ 2568 w 2734"/>
                <a:gd name="T11" fmla="*/ 715 h 1366"/>
                <a:gd name="T12" fmla="*/ 2501 w 2734"/>
                <a:gd name="T13" fmla="*/ 601 h 1366"/>
                <a:gd name="T14" fmla="*/ 2423 w 2734"/>
                <a:gd name="T15" fmla="*/ 497 h 1366"/>
                <a:gd name="T16" fmla="*/ 2335 w 2734"/>
                <a:gd name="T17" fmla="*/ 400 h 1366"/>
                <a:gd name="T18" fmla="*/ 2237 w 2734"/>
                <a:gd name="T19" fmla="*/ 312 h 1366"/>
                <a:gd name="T20" fmla="*/ 2131 w 2734"/>
                <a:gd name="T21" fmla="*/ 232 h 1366"/>
                <a:gd name="T22" fmla="*/ 2019 w 2734"/>
                <a:gd name="T23" fmla="*/ 164 h 1366"/>
                <a:gd name="T24" fmla="*/ 1899 w 2734"/>
                <a:gd name="T25" fmla="*/ 106 h 1366"/>
                <a:gd name="T26" fmla="*/ 1774 w 2734"/>
                <a:gd name="T27" fmla="*/ 60 h 1366"/>
                <a:gd name="T28" fmla="*/ 1642 w 2734"/>
                <a:gd name="T29" fmla="*/ 26 h 1366"/>
                <a:gd name="T30" fmla="*/ 1508 w 2734"/>
                <a:gd name="T31" fmla="*/ 6 h 1366"/>
                <a:gd name="T32" fmla="*/ 1368 w 2734"/>
                <a:gd name="T33" fmla="*/ 0 h 1366"/>
                <a:gd name="T34" fmla="*/ 1296 w 2734"/>
                <a:gd name="T35" fmla="*/ 0 h 1366"/>
                <a:gd name="T36" fmla="*/ 1159 w 2734"/>
                <a:gd name="T37" fmla="*/ 14 h 1366"/>
                <a:gd name="T38" fmla="*/ 1025 w 2734"/>
                <a:gd name="T39" fmla="*/ 42 h 1366"/>
                <a:gd name="T40" fmla="*/ 897 w 2734"/>
                <a:gd name="T41" fmla="*/ 82 h 1366"/>
                <a:gd name="T42" fmla="*/ 775 w 2734"/>
                <a:gd name="T43" fmla="*/ 134 h 1366"/>
                <a:gd name="T44" fmla="*/ 659 w 2734"/>
                <a:gd name="T45" fmla="*/ 198 h 1366"/>
                <a:gd name="T46" fmla="*/ 550 w 2734"/>
                <a:gd name="T47" fmla="*/ 272 h 1366"/>
                <a:gd name="T48" fmla="*/ 448 w 2734"/>
                <a:gd name="T49" fmla="*/ 354 h 1366"/>
                <a:gd name="T50" fmla="*/ 356 w 2734"/>
                <a:gd name="T51" fmla="*/ 447 h 1366"/>
                <a:gd name="T52" fmla="*/ 272 w 2734"/>
                <a:gd name="T53" fmla="*/ 547 h 1366"/>
                <a:gd name="T54" fmla="*/ 198 w 2734"/>
                <a:gd name="T55" fmla="*/ 657 h 1366"/>
                <a:gd name="T56" fmla="*/ 136 w 2734"/>
                <a:gd name="T57" fmla="*/ 773 h 1366"/>
                <a:gd name="T58" fmla="*/ 84 w 2734"/>
                <a:gd name="T59" fmla="*/ 897 h 1366"/>
                <a:gd name="T60" fmla="*/ 44 w 2734"/>
                <a:gd name="T61" fmla="*/ 1025 h 1366"/>
                <a:gd name="T62" fmla="*/ 16 w 2734"/>
                <a:gd name="T63" fmla="*/ 1159 h 1366"/>
                <a:gd name="T64" fmla="*/ 2 w 2734"/>
                <a:gd name="T65" fmla="*/ 1296 h 1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34" h="1366">
                  <a:moveTo>
                    <a:pt x="2734" y="1366"/>
                  </a:moveTo>
                  <a:lnTo>
                    <a:pt x="2734" y="1366"/>
                  </a:lnTo>
                  <a:lnTo>
                    <a:pt x="2732" y="1296"/>
                  </a:lnTo>
                  <a:lnTo>
                    <a:pt x="2726" y="1226"/>
                  </a:lnTo>
                  <a:lnTo>
                    <a:pt x="2718" y="1159"/>
                  </a:lnTo>
                  <a:lnTo>
                    <a:pt x="2706" y="1091"/>
                  </a:lnTo>
                  <a:lnTo>
                    <a:pt x="2690" y="1025"/>
                  </a:lnTo>
                  <a:lnTo>
                    <a:pt x="2672" y="959"/>
                  </a:lnTo>
                  <a:lnTo>
                    <a:pt x="2650" y="897"/>
                  </a:lnTo>
                  <a:lnTo>
                    <a:pt x="2626" y="835"/>
                  </a:lnTo>
                  <a:lnTo>
                    <a:pt x="2600" y="773"/>
                  </a:lnTo>
                  <a:lnTo>
                    <a:pt x="2568" y="715"/>
                  </a:lnTo>
                  <a:lnTo>
                    <a:pt x="2536" y="657"/>
                  </a:lnTo>
                  <a:lnTo>
                    <a:pt x="2501" y="601"/>
                  </a:lnTo>
                  <a:lnTo>
                    <a:pt x="2463" y="547"/>
                  </a:lnTo>
                  <a:lnTo>
                    <a:pt x="2423" y="497"/>
                  </a:lnTo>
                  <a:lnTo>
                    <a:pt x="2379" y="447"/>
                  </a:lnTo>
                  <a:lnTo>
                    <a:pt x="2335" y="400"/>
                  </a:lnTo>
                  <a:lnTo>
                    <a:pt x="2287" y="354"/>
                  </a:lnTo>
                  <a:lnTo>
                    <a:pt x="2237" y="312"/>
                  </a:lnTo>
                  <a:lnTo>
                    <a:pt x="2185" y="272"/>
                  </a:lnTo>
                  <a:lnTo>
                    <a:pt x="2131" y="232"/>
                  </a:lnTo>
                  <a:lnTo>
                    <a:pt x="2075" y="198"/>
                  </a:lnTo>
                  <a:lnTo>
                    <a:pt x="2019" y="164"/>
                  </a:lnTo>
                  <a:lnTo>
                    <a:pt x="1959" y="134"/>
                  </a:lnTo>
                  <a:lnTo>
                    <a:pt x="1899" y="106"/>
                  </a:lnTo>
                  <a:lnTo>
                    <a:pt x="1838" y="82"/>
                  </a:lnTo>
                  <a:lnTo>
                    <a:pt x="1774" y="60"/>
                  </a:lnTo>
                  <a:lnTo>
                    <a:pt x="1710" y="42"/>
                  </a:lnTo>
                  <a:lnTo>
                    <a:pt x="1642" y="26"/>
                  </a:lnTo>
                  <a:lnTo>
                    <a:pt x="1576" y="14"/>
                  </a:lnTo>
                  <a:lnTo>
                    <a:pt x="1508" y="6"/>
                  </a:lnTo>
                  <a:lnTo>
                    <a:pt x="1438" y="0"/>
                  </a:lnTo>
                  <a:lnTo>
                    <a:pt x="1368" y="0"/>
                  </a:lnTo>
                  <a:lnTo>
                    <a:pt x="1368" y="0"/>
                  </a:lnTo>
                  <a:lnTo>
                    <a:pt x="1296" y="0"/>
                  </a:lnTo>
                  <a:lnTo>
                    <a:pt x="1228" y="6"/>
                  </a:lnTo>
                  <a:lnTo>
                    <a:pt x="1159" y="14"/>
                  </a:lnTo>
                  <a:lnTo>
                    <a:pt x="1093" y="26"/>
                  </a:lnTo>
                  <a:lnTo>
                    <a:pt x="1025" y="42"/>
                  </a:lnTo>
                  <a:lnTo>
                    <a:pt x="961" y="60"/>
                  </a:lnTo>
                  <a:lnTo>
                    <a:pt x="897" y="82"/>
                  </a:lnTo>
                  <a:lnTo>
                    <a:pt x="835" y="106"/>
                  </a:lnTo>
                  <a:lnTo>
                    <a:pt x="775" y="134"/>
                  </a:lnTo>
                  <a:lnTo>
                    <a:pt x="715" y="164"/>
                  </a:lnTo>
                  <a:lnTo>
                    <a:pt x="659" y="198"/>
                  </a:lnTo>
                  <a:lnTo>
                    <a:pt x="603" y="232"/>
                  </a:lnTo>
                  <a:lnTo>
                    <a:pt x="550" y="272"/>
                  </a:lnTo>
                  <a:lnTo>
                    <a:pt x="498" y="312"/>
                  </a:lnTo>
                  <a:lnTo>
                    <a:pt x="448" y="354"/>
                  </a:lnTo>
                  <a:lnTo>
                    <a:pt x="402" y="400"/>
                  </a:lnTo>
                  <a:lnTo>
                    <a:pt x="356" y="447"/>
                  </a:lnTo>
                  <a:lnTo>
                    <a:pt x="312" y="497"/>
                  </a:lnTo>
                  <a:lnTo>
                    <a:pt x="272" y="547"/>
                  </a:lnTo>
                  <a:lnTo>
                    <a:pt x="234" y="601"/>
                  </a:lnTo>
                  <a:lnTo>
                    <a:pt x="198" y="657"/>
                  </a:lnTo>
                  <a:lnTo>
                    <a:pt x="166" y="715"/>
                  </a:lnTo>
                  <a:lnTo>
                    <a:pt x="136" y="773"/>
                  </a:lnTo>
                  <a:lnTo>
                    <a:pt x="108" y="835"/>
                  </a:lnTo>
                  <a:lnTo>
                    <a:pt x="84" y="897"/>
                  </a:lnTo>
                  <a:lnTo>
                    <a:pt x="62" y="959"/>
                  </a:lnTo>
                  <a:lnTo>
                    <a:pt x="44" y="1025"/>
                  </a:lnTo>
                  <a:lnTo>
                    <a:pt x="28" y="1091"/>
                  </a:lnTo>
                  <a:lnTo>
                    <a:pt x="16" y="1159"/>
                  </a:lnTo>
                  <a:lnTo>
                    <a:pt x="8" y="1226"/>
                  </a:lnTo>
                  <a:lnTo>
                    <a:pt x="2" y="1296"/>
                  </a:lnTo>
                  <a:lnTo>
                    <a:pt x="0" y="1366"/>
                  </a:lnTo>
                </a:path>
              </a:pathLst>
            </a:custGeom>
            <a:noFill/>
            <a:ln w="19050" cap="rnd">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等线" pitchFamily="2" charset="-122"/>
                <a:ea typeface="+mn-ea"/>
                <a:cs typeface="+mn-cs"/>
                <a:sym typeface="+mn-lt"/>
              </a:endParaRPr>
            </a:p>
          </p:txBody>
        </p:sp>
        <p:sp>
          <p:nvSpPr>
            <p:cNvPr id="27" name="Straight Connector 38"/>
            <p:cNvSpPr/>
            <p:nvPr/>
          </p:nvSpPr>
          <p:spPr bwMode="auto">
            <a:xfrm>
              <a:off x="3494410" y="2716772"/>
              <a:ext cx="0" cy="791062"/>
            </a:xfrm>
            <a:prstGeom prst="line">
              <a:avLst/>
            </a:prstGeom>
            <a:noFill/>
            <a:ln w="19050" cap="rnd">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等线" pitchFamily="2" charset="-122"/>
                <a:ea typeface="+mn-ea"/>
                <a:cs typeface="+mn-cs"/>
                <a:sym typeface="+mn-lt"/>
              </a:endParaRPr>
            </a:p>
          </p:txBody>
        </p:sp>
        <p:sp>
          <p:nvSpPr>
            <p:cNvPr id="28" name="Freeform: Shape 39"/>
            <p:cNvSpPr/>
            <p:nvPr/>
          </p:nvSpPr>
          <p:spPr>
            <a:xfrm>
              <a:off x="7805313" y="1661133"/>
              <a:ext cx="1338687" cy="1074214"/>
            </a:xfrm>
            <a:custGeom>
              <a:avLst/>
              <a:gdLst>
                <a:gd name="connsiteX0" fmla="*/ 0 w 1338687"/>
                <a:gd name="connsiteY0" fmla="*/ 1074214 h 1165654"/>
                <a:gd name="connsiteX1" fmla="*/ 1077507 w 1338687"/>
                <a:gd name="connsiteY1" fmla="*/ 0 h 1165654"/>
                <a:gd name="connsiteX2" fmla="*/ 1338687 w 1338687"/>
                <a:gd name="connsiteY2" fmla="*/ 33206 h 1165654"/>
                <a:gd name="connsiteX3" fmla="*/ 1338687 w 1338687"/>
                <a:gd name="connsiteY3" fmla="*/ 1074214 h 1165654"/>
                <a:gd name="connsiteX4" fmla="*/ 91440 w 1338687"/>
                <a:gd name="connsiteY4" fmla="*/ 1165654 h 1165654"/>
                <a:gd name="connsiteX0-1" fmla="*/ 0 w 1338687"/>
                <a:gd name="connsiteY0-2" fmla="*/ 1074214 h 1074214"/>
                <a:gd name="connsiteX1-3" fmla="*/ 1077507 w 1338687"/>
                <a:gd name="connsiteY1-4" fmla="*/ 0 h 1074214"/>
                <a:gd name="connsiteX2-5" fmla="*/ 1338687 w 1338687"/>
                <a:gd name="connsiteY2-6" fmla="*/ 33206 h 1074214"/>
                <a:gd name="connsiteX3-7" fmla="*/ 1338687 w 1338687"/>
                <a:gd name="connsiteY3-8" fmla="*/ 1074214 h 1074214"/>
                <a:gd name="connsiteX0-9" fmla="*/ 0 w 1338687"/>
                <a:gd name="connsiteY0-10" fmla="*/ 1074214 h 1074214"/>
                <a:gd name="connsiteX1-11" fmla="*/ 1077507 w 1338687"/>
                <a:gd name="connsiteY1-12" fmla="*/ 0 h 1074214"/>
                <a:gd name="connsiteX2-13" fmla="*/ 1338687 w 1338687"/>
                <a:gd name="connsiteY2-14" fmla="*/ 33206 h 1074214"/>
              </a:gdLst>
              <a:ahLst/>
              <a:cxnLst>
                <a:cxn ang="0">
                  <a:pos x="connsiteX0-1" y="connsiteY0-2"/>
                </a:cxn>
                <a:cxn ang="0">
                  <a:pos x="connsiteX1-3" y="connsiteY1-4"/>
                </a:cxn>
                <a:cxn ang="0">
                  <a:pos x="connsiteX2-5" y="connsiteY2-6"/>
                </a:cxn>
              </a:cxnLst>
              <a:rect l="l" t="t" r="r" b="b"/>
              <a:pathLst>
                <a:path w="1338687" h="1074214">
                  <a:moveTo>
                    <a:pt x="0" y="1074214"/>
                  </a:moveTo>
                  <a:cubicBezTo>
                    <a:pt x="1701" y="480622"/>
                    <a:pt x="483477" y="0"/>
                    <a:pt x="1077507" y="0"/>
                  </a:cubicBezTo>
                  <a:cubicBezTo>
                    <a:pt x="1167688" y="0"/>
                    <a:pt x="1255281" y="11077"/>
                    <a:pt x="1338687" y="33206"/>
                  </a:cubicBezTo>
                </a:path>
              </a:pathLst>
            </a:custGeom>
            <a:noFill/>
            <a:ln w="19050" cap="rnd">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等线" pitchFamily="2" charset="-122"/>
                <a:ea typeface="+mn-ea"/>
                <a:cs typeface="+mn-cs"/>
                <a:sym typeface="+mn-lt"/>
              </a:endParaRPr>
            </a:p>
          </p:txBody>
        </p:sp>
        <p:sp>
          <p:nvSpPr>
            <p:cNvPr id="29" name="Freeform: Shape 40"/>
            <p:cNvSpPr/>
            <p:nvPr/>
          </p:nvSpPr>
          <p:spPr>
            <a:xfrm flipH="1">
              <a:off x="359" y="1661133"/>
              <a:ext cx="1338687" cy="1074214"/>
            </a:xfrm>
            <a:custGeom>
              <a:avLst/>
              <a:gdLst>
                <a:gd name="connsiteX0" fmla="*/ 0 w 1338687"/>
                <a:gd name="connsiteY0" fmla="*/ 1074214 h 1165654"/>
                <a:gd name="connsiteX1" fmla="*/ 1077507 w 1338687"/>
                <a:gd name="connsiteY1" fmla="*/ 0 h 1165654"/>
                <a:gd name="connsiteX2" fmla="*/ 1338687 w 1338687"/>
                <a:gd name="connsiteY2" fmla="*/ 33206 h 1165654"/>
                <a:gd name="connsiteX3" fmla="*/ 1338687 w 1338687"/>
                <a:gd name="connsiteY3" fmla="*/ 1074214 h 1165654"/>
                <a:gd name="connsiteX4" fmla="*/ 91440 w 1338687"/>
                <a:gd name="connsiteY4" fmla="*/ 1165654 h 1165654"/>
                <a:gd name="connsiteX0-1" fmla="*/ 0 w 1338687"/>
                <a:gd name="connsiteY0-2" fmla="*/ 1074214 h 1074214"/>
                <a:gd name="connsiteX1-3" fmla="*/ 1077507 w 1338687"/>
                <a:gd name="connsiteY1-4" fmla="*/ 0 h 1074214"/>
                <a:gd name="connsiteX2-5" fmla="*/ 1338687 w 1338687"/>
                <a:gd name="connsiteY2-6" fmla="*/ 33206 h 1074214"/>
                <a:gd name="connsiteX3-7" fmla="*/ 1338687 w 1338687"/>
                <a:gd name="connsiteY3-8" fmla="*/ 1074214 h 1074214"/>
                <a:gd name="connsiteX0-9" fmla="*/ 0 w 1338687"/>
                <a:gd name="connsiteY0-10" fmla="*/ 1074214 h 1074214"/>
                <a:gd name="connsiteX1-11" fmla="*/ 1077507 w 1338687"/>
                <a:gd name="connsiteY1-12" fmla="*/ 0 h 1074214"/>
                <a:gd name="connsiteX2-13" fmla="*/ 1338687 w 1338687"/>
                <a:gd name="connsiteY2-14" fmla="*/ 33206 h 1074214"/>
              </a:gdLst>
              <a:ahLst/>
              <a:cxnLst>
                <a:cxn ang="0">
                  <a:pos x="connsiteX0-1" y="connsiteY0-2"/>
                </a:cxn>
                <a:cxn ang="0">
                  <a:pos x="connsiteX1-3" y="connsiteY1-4"/>
                </a:cxn>
                <a:cxn ang="0">
                  <a:pos x="connsiteX2-5" y="connsiteY2-6"/>
                </a:cxn>
              </a:cxnLst>
              <a:rect l="l" t="t" r="r" b="b"/>
              <a:pathLst>
                <a:path w="1338687" h="1074214">
                  <a:moveTo>
                    <a:pt x="0" y="1074214"/>
                  </a:moveTo>
                  <a:cubicBezTo>
                    <a:pt x="1701" y="480622"/>
                    <a:pt x="483477" y="0"/>
                    <a:pt x="1077507" y="0"/>
                  </a:cubicBezTo>
                  <a:cubicBezTo>
                    <a:pt x="1167688" y="0"/>
                    <a:pt x="1255281" y="11077"/>
                    <a:pt x="1338687" y="33206"/>
                  </a:cubicBezTo>
                </a:path>
              </a:pathLst>
            </a:custGeom>
            <a:noFill/>
            <a:ln w="19050" cap="rnd">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等线" pitchFamily="2" charset="-122"/>
                <a:ea typeface="+mn-ea"/>
                <a:cs typeface="+mn-cs"/>
                <a:sym typeface="+mn-lt"/>
              </a:endParaRPr>
            </a:p>
          </p:txBody>
        </p:sp>
      </p:grpSp>
      <p:sp>
        <p:nvSpPr>
          <p:cNvPr id="30" name="Straight Connector 41"/>
          <p:cNvSpPr/>
          <p:nvPr/>
        </p:nvSpPr>
        <p:spPr bwMode="auto">
          <a:xfrm flipH="1" flipV="1">
            <a:off x="1785395" y="3217776"/>
            <a:ext cx="0" cy="1046420"/>
          </a:xfrm>
          <a:prstGeom prst="line">
            <a:avLst/>
          </a:prstGeom>
          <a:noFill/>
          <a:ln w="19050" cap="rnd">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等线" pitchFamily="2" charset="-122"/>
              <a:ea typeface="+mn-ea"/>
              <a:cs typeface="+mn-cs"/>
              <a:sym typeface="+mn-lt"/>
            </a:endParaRPr>
          </a:p>
        </p:txBody>
      </p:sp>
      <p:sp>
        <p:nvSpPr>
          <p:cNvPr id="31" name="Oval 59"/>
          <p:cNvSpPr/>
          <p:nvPr/>
        </p:nvSpPr>
        <p:spPr>
          <a:xfrm>
            <a:off x="2142185" y="3176973"/>
            <a:ext cx="2160240" cy="2160239"/>
          </a:xfrm>
          <a:prstGeom prst="ellipse">
            <a:avLst/>
          </a:prstGeom>
          <a:solidFill>
            <a:srgbClr val="3F3F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等线" pitchFamily="2" charset="-122"/>
              <a:ea typeface="+mn-ea"/>
              <a:cs typeface="+mn-cs"/>
              <a:sym typeface="+mn-lt"/>
            </a:endParaRPr>
          </a:p>
        </p:txBody>
      </p:sp>
      <p:sp>
        <p:nvSpPr>
          <p:cNvPr id="32" name="Oval 60"/>
          <p:cNvSpPr/>
          <p:nvPr/>
        </p:nvSpPr>
        <p:spPr>
          <a:xfrm>
            <a:off x="7896182" y="3176973"/>
            <a:ext cx="2160240" cy="2160239"/>
          </a:xfrm>
          <a:prstGeom prst="ellipse">
            <a:avLst/>
          </a:prstGeom>
          <a:solidFill>
            <a:srgbClr val="3F3F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等线" pitchFamily="2" charset="-122"/>
              <a:ea typeface="+mn-ea"/>
              <a:cs typeface="+mn-cs"/>
              <a:sym typeface="+mn-lt"/>
            </a:endParaRPr>
          </a:p>
        </p:txBody>
      </p:sp>
      <p:sp>
        <p:nvSpPr>
          <p:cNvPr id="33" name="Oval 61"/>
          <p:cNvSpPr/>
          <p:nvPr/>
        </p:nvSpPr>
        <p:spPr>
          <a:xfrm>
            <a:off x="5049912" y="2080333"/>
            <a:ext cx="2160240" cy="2160239"/>
          </a:xfrm>
          <a:prstGeom prst="ellipse">
            <a:avLst/>
          </a:prstGeom>
          <a:solidFill>
            <a:srgbClr val="B07A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等线" pitchFamily="2" charset="-122"/>
              <a:ea typeface="+mn-ea"/>
              <a:cs typeface="+mn-cs"/>
              <a:sym typeface="+mn-lt"/>
            </a:endParaRPr>
          </a:p>
        </p:txBody>
      </p:sp>
      <p:pic>
        <p:nvPicPr>
          <p:cNvPr id="16" name="图片 15" descr="20287277"/>
          <p:cNvPicPr>
            <a:picLocks noChangeAspect="1"/>
          </p:cNvPicPr>
          <p:nvPr/>
        </p:nvPicPr>
        <p:blipFill>
          <a:blip r:embed="rId1"/>
          <a:stretch>
            <a:fillRect/>
          </a:stretch>
        </p:blipFill>
        <p:spPr>
          <a:xfrm>
            <a:off x="8615680" y="3902710"/>
            <a:ext cx="708660" cy="708660"/>
          </a:xfrm>
          <a:prstGeom prst="rect">
            <a:avLst/>
          </a:prstGeom>
        </p:spPr>
      </p:pic>
      <p:pic>
        <p:nvPicPr>
          <p:cNvPr id="18" name="图片 17" descr="20287239"/>
          <p:cNvPicPr>
            <a:picLocks noChangeAspect="1"/>
          </p:cNvPicPr>
          <p:nvPr/>
        </p:nvPicPr>
        <p:blipFill>
          <a:blip r:embed="rId2"/>
          <a:stretch>
            <a:fillRect/>
          </a:stretch>
        </p:blipFill>
        <p:spPr>
          <a:xfrm>
            <a:off x="5775960" y="2806065"/>
            <a:ext cx="708660" cy="708660"/>
          </a:xfrm>
          <a:prstGeom prst="rect">
            <a:avLst/>
          </a:prstGeom>
        </p:spPr>
      </p:pic>
      <p:pic>
        <p:nvPicPr>
          <p:cNvPr id="22" name="图片 21" descr="20287252"/>
          <p:cNvPicPr>
            <a:picLocks noChangeAspect="1"/>
          </p:cNvPicPr>
          <p:nvPr/>
        </p:nvPicPr>
        <p:blipFill>
          <a:blip r:embed="rId3"/>
          <a:stretch>
            <a:fillRect/>
          </a:stretch>
        </p:blipFill>
        <p:spPr>
          <a:xfrm>
            <a:off x="2902585" y="3933190"/>
            <a:ext cx="647700" cy="647700"/>
          </a:xfrm>
          <a:prstGeom prst="rect">
            <a:avLst/>
          </a:prstGeom>
        </p:spPr>
      </p:pic>
      <p:sp>
        <p:nvSpPr>
          <p:cNvPr id="43" name="Text Box 81"/>
          <p:cNvSpPr txBox="1"/>
          <p:nvPr/>
        </p:nvSpPr>
        <p:spPr bwMode="auto">
          <a:xfrm>
            <a:off x="1958975" y="1191260"/>
            <a:ext cx="2522220" cy="1401445"/>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lvl="0" indent="0" algn="ctr" defTabSz="914400" rtl="0" eaLnBrk="1" latinLnBrk="0" hangingPunct="1">
              <a:lnSpc>
                <a:spcPct val="100000"/>
              </a:lnSpc>
              <a:buClrTx/>
              <a:buSzTx/>
              <a:buFontTx/>
              <a:buNone/>
            </a:pPr>
            <a:r>
              <a:rPr lang="zh-CN" altLang="en-US" b="1" dirty="0">
                <a:solidFill>
                  <a:srgbClr val="3F3F46"/>
                </a:solidFill>
                <a:latin typeface="汉仪粗简黑简" charset="-122"/>
                <a:ea typeface="汉仪粗简黑简" charset="-122"/>
                <a:sym typeface="+mn-ea"/>
              </a:rPr>
              <a:t>Tour to Hamburg, Germany</a:t>
            </a:r>
            <a:endParaRPr lang="zh-CN" altLang="en-US" b="1" dirty="0">
              <a:solidFill>
                <a:srgbClr val="3F3F46"/>
              </a:solidFill>
              <a:latin typeface="汉仪粗简黑简" charset="-122"/>
              <a:ea typeface="汉仪粗简黑简" charset="-122"/>
              <a:sym typeface="+mn-ea"/>
            </a:endParaRPr>
          </a:p>
          <a:p>
            <a:pPr marL="0" lvl="0" indent="0" algn="ctr" defTabSz="914400" rtl="0" eaLnBrk="1" latinLnBrk="0" hangingPunct="1">
              <a:lnSpc>
                <a:spcPct val="100000"/>
              </a:lnSpc>
              <a:buClrTx/>
              <a:buSzTx/>
              <a:buFontTx/>
              <a:buNone/>
            </a:pPr>
            <a:r>
              <a:rPr lang="en-US" altLang="zh-CN" b="1" dirty="0">
                <a:solidFill>
                  <a:srgbClr val="3F3F46"/>
                </a:solidFill>
                <a:latin typeface="汉仪粗简黑简" charset="-122"/>
                <a:ea typeface="汉仪粗简黑简" charset="-122"/>
                <a:sym typeface="+mn-ea"/>
              </a:rPr>
              <a:t>1960</a:t>
            </a:r>
            <a:endParaRPr lang="en-US" altLang="zh-CN" b="1" dirty="0">
              <a:solidFill>
                <a:srgbClr val="3F3F46"/>
              </a:solidFill>
              <a:latin typeface="汉仪粗简黑简" charset="-122"/>
              <a:ea typeface="汉仪粗简黑简" charset="-122"/>
              <a:sym typeface="+mn-ea"/>
            </a:endParaRPr>
          </a:p>
          <a:p>
            <a:pPr marL="0" lvl="0" indent="0" algn="ctr" defTabSz="914400" rtl="0" eaLnBrk="1" latinLnBrk="0" hangingPunct="1">
              <a:lnSpc>
                <a:spcPct val="100000"/>
              </a:lnSpc>
              <a:buClrTx/>
              <a:buSzTx/>
              <a:buFontTx/>
              <a:buNone/>
            </a:pPr>
            <a:endParaRPr lang="zh-CN" altLang="en-US" b="1" dirty="0">
              <a:solidFill>
                <a:srgbClr val="3F3F46"/>
              </a:solidFill>
              <a:latin typeface="汉仪粗简黑简" charset="-122"/>
              <a:ea typeface="汉仪粗简黑简" charset="-122"/>
              <a:sym typeface="+mn-ea"/>
            </a:endParaRPr>
          </a:p>
        </p:txBody>
      </p:sp>
      <p:sp>
        <p:nvSpPr>
          <p:cNvPr id="3" name="Text Box 81"/>
          <p:cNvSpPr txBox="1"/>
          <p:nvPr/>
        </p:nvSpPr>
        <p:spPr bwMode="auto">
          <a:xfrm>
            <a:off x="4869180" y="4393565"/>
            <a:ext cx="2522220" cy="1401445"/>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lvl="0" indent="0" algn="ctr" defTabSz="914400" rtl="0" eaLnBrk="1" latinLnBrk="0" hangingPunct="1">
              <a:lnSpc>
                <a:spcPct val="100000"/>
              </a:lnSpc>
              <a:buClrTx/>
              <a:buSzTx/>
              <a:buFontTx/>
              <a:buNone/>
            </a:pPr>
            <a:r>
              <a:rPr lang="zh-CN" altLang="en-US" b="1" dirty="0">
                <a:solidFill>
                  <a:srgbClr val="3F3F46"/>
                </a:solidFill>
                <a:latin typeface="汉仪粗简黑简" charset="-122"/>
                <a:ea typeface="汉仪粗简黑简" charset="-122"/>
                <a:sym typeface="+mn-ea"/>
              </a:rPr>
              <a:t>Signed with a record company</a:t>
            </a:r>
            <a:endParaRPr lang="zh-CN" altLang="en-US" b="1" dirty="0">
              <a:solidFill>
                <a:srgbClr val="3F3F46"/>
              </a:solidFill>
              <a:latin typeface="汉仪粗简黑简" charset="-122"/>
              <a:ea typeface="汉仪粗简黑简" charset="-122"/>
              <a:sym typeface="+mn-ea"/>
            </a:endParaRPr>
          </a:p>
          <a:p>
            <a:pPr marL="0" lvl="0" indent="0" algn="ctr" defTabSz="914400" rtl="0" eaLnBrk="1" latinLnBrk="0" hangingPunct="1">
              <a:lnSpc>
                <a:spcPct val="100000"/>
              </a:lnSpc>
              <a:buClrTx/>
              <a:buSzTx/>
              <a:buFontTx/>
              <a:buNone/>
            </a:pPr>
            <a:r>
              <a:rPr lang="en-US" altLang="zh-CN" b="1" dirty="0">
                <a:solidFill>
                  <a:srgbClr val="3F3F46"/>
                </a:solidFill>
                <a:latin typeface="汉仪粗简黑简" charset="-122"/>
                <a:ea typeface="汉仪粗简黑简" charset="-122"/>
                <a:sym typeface="+mn-ea"/>
              </a:rPr>
              <a:t>1962</a:t>
            </a:r>
            <a:endParaRPr lang="en-US" altLang="zh-CN" b="1" dirty="0">
              <a:solidFill>
                <a:srgbClr val="3F3F46"/>
              </a:solidFill>
              <a:latin typeface="汉仪粗简黑简" charset="-122"/>
              <a:ea typeface="汉仪粗简黑简" charset="-122"/>
              <a:sym typeface="+mn-ea"/>
            </a:endParaRPr>
          </a:p>
          <a:p>
            <a:pPr marL="0" lvl="0" indent="0" algn="ctr" defTabSz="914400" rtl="0" eaLnBrk="1" latinLnBrk="0" hangingPunct="1">
              <a:lnSpc>
                <a:spcPct val="100000"/>
              </a:lnSpc>
              <a:buClrTx/>
              <a:buSzTx/>
              <a:buFontTx/>
              <a:buNone/>
            </a:pPr>
            <a:endParaRPr lang="zh-CN" altLang="en-US" b="1" dirty="0">
              <a:solidFill>
                <a:srgbClr val="3F3F46"/>
              </a:solidFill>
              <a:latin typeface="汉仪粗简黑简" charset="-122"/>
              <a:ea typeface="汉仪粗简黑简" charset="-122"/>
              <a:sym typeface="+mn-ea"/>
            </a:endParaRPr>
          </a:p>
        </p:txBody>
      </p:sp>
      <p:sp>
        <p:nvSpPr>
          <p:cNvPr id="5" name="Text Box 81"/>
          <p:cNvSpPr txBox="1"/>
          <p:nvPr/>
        </p:nvSpPr>
        <p:spPr bwMode="auto">
          <a:xfrm>
            <a:off x="7708900" y="1294130"/>
            <a:ext cx="2522220" cy="1401445"/>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lvl="0" indent="0" algn="ctr" defTabSz="914400" rtl="0" eaLnBrk="1" latinLnBrk="0" hangingPunct="1">
              <a:lnSpc>
                <a:spcPct val="100000"/>
              </a:lnSpc>
              <a:buClrTx/>
              <a:buSzTx/>
              <a:buFontTx/>
              <a:buNone/>
            </a:pPr>
            <a:r>
              <a:rPr lang="zh-CN" altLang="en-US" b="1" dirty="0">
                <a:solidFill>
                  <a:srgbClr val="3F3F46"/>
                </a:solidFill>
                <a:latin typeface="汉仪粗简黑简" charset="-122"/>
                <a:ea typeface="汉仪粗简黑简" charset="-122"/>
                <a:sym typeface="+mn-ea"/>
              </a:rPr>
              <a:t>Experience in the United States</a:t>
            </a:r>
            <a:endParaRPr lang="zh-CN" altLang="en-US" b="1" dirty="0">
              <a:solidFill>
                <a:srgbClr val="3F3F46"/>
              </a:solidFill>
              <a:latin typeface="汉仪粗简黑简" charset="-122"/>
              <a:ea typeface="汉仪粗简黑简" charset="-122"/>
              <a:sym typeface="+mn-ea"/>
            </a:endParaRPr>
          </a:p>
          <a:p>
            <a:pPr marL="0" lvl="0" indent="0" algn="ctr" defTabSz="914400" rtl="0" eaLnBrk="1" latinLnBrk="0" hangingPunct="1">
              <a:lnSpc>
                <a:spcPct val="100000"/>
              </a:lnSpc>
              <a:buClrTx/>
              <a:buSzTx/>
              <a:buFontTx/>
              <a:buNone/>
            </a:pPr>
            <a:r>
              <a:rPr lang="en-US" altLang="zh-CN" b="1" dirty="0">
                <a:solidFill>
                  <a:srgbClr val="3F3F46"/>
                </a:solidFill>
                <a:latin typeface="汉仪粗简黑简" charset="-122"/>
                <a:ea typeface="汉仪粗简黑简" charset="-122"/>
                <a:sym typeface="+mn-ea"/>
              </a:rPr>
              <a:t>1964</a:t>
            </a:r>
            <a:endParaRPr lang="en-US" altLang="zh-CN" b="1" dirty="0">
              <a:solidFill>
                <a:srgbClr val="3F3F46"/>
              </a:solidFill>
              <a:latin typeface="汉仪粗简黑简" charset="-122"/>
              <a:ea typeface="汉仪粗简黑简" charset="-122"/>
              <a:sym typeface="+mn-ea"/>
            </a:endParaRPr>
          </a:p>
          <a:p>
            <a:pPr marL="0" lvl="0" indent="0" algn="ctr" defTabSz="914400" rtl="0" eaLnBrk="1" latinLnBrk="0" hangingPunct="1">
              <a:lnSpc>
                <a:spcPct val="100000"/>
              </a:lnSpc>
              <a:buClrTx/>
              <a:buSzTx/>
              <a:buFontTx/>
              <a:buNone/>
            </a:pPr>
            <a:endParaRPr lang="zh-CN" altLang="en-US" b="1" dirty="0">
              <a:solidFill>
                <a:srgbClr val="3F3F46"/>
              </a:solidFill>
              <a:latin typeface="汉仪粗简黑简" charset="-122"/>
              <a:ea typeface="汉仪粗简黑简"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8E2D6"/>
        </a:solidFill>
        <a:effectLst/>
      </p:bgPr>
    </p:bg>
    <p:spTree>
      <p:nvGrpSpPr>
        <p:cNvPr id="1" name=""/>
        <p:cNvGrpSpPr/>
        <p:nvPr/>
      </p:nvGrpSpPr>
      <p:grpSpPr/>
      <p:sp>
        <p:nvSpPr>
          <p:cNvPr id="19" name="矩形 18"/>
          <p:cNvSpPr/>
          <p:nvPr/>
        </p:nvSpPr>
        <p:spPr>
          <a:xfrm>
            <a:off x="215900" y="0"/>
            <a:ext cx="297492" cy="750440"/>
          </a:xfrm>
          <a:prstGeom prst="rect">
            <a:avLst/>
          </a:prstGeom>
          <a:solidFill>
            <a:srgbClr val="4443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itchFamily="2" charset="-122"/>
              <a:ea typeface="等线" pitchFamily="2" charset="-122"/>
              <a:cs typeface="+mn-cs"/>
            </a:endParaRPr>
          </a:p>
        </p:txBody>
      </p:sp>
      <p:sp>
        <p:nvSpPr>
          <p:cNvPr id="20" name="文本框 19"/>
          <p:cNvSpPr txBox="1"/>
          <p:nvPr/>
        </p:nvSpPr>
        <p:spPr>
          <a:xfrm>
            <a:off x="482600" y="148202"/>
            <a:ext cx="2320925" cy="460375"/>
          </a:xfrm>
          <a:prstGeom prst="rect">
            <a:avLst/>
          </a:prstGeom>
          <a:noFill/>
        </p:spPr>
        <p:txBody>
          <a:bodyPr wrap="non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3F3F46"/>
                </a:solidFill>
                <a:effectLst/>
                <a:uLnTx/>
                <a:uFillTx/>
                <a:latin typeface="汉仪粗简黑简" charset="-122"/>
                <a:ea typeface="汉仪粗简黑简" charset="-122"/>
                <a:cs typeface="+mn-ea"/>
                <a:sym typeface="+mn-lt"/>
              </a:rPr>
              <a:t>单击添加副标题</a:t>
            </a:r>
            <a:endParaRPr kumimoji="0" lang="zh-CN" altLang="en-US" sz="2400" b="1" i="0" u="none" strike="noStrike" kern="1200" cap="none" spc="0" normalizeH="0" baseline="0" noProof="0" dirty="0">
              <a:ln>
                <a:noFill/>
              </a:ln>
              <a:solidFill>
                <a:srgbClr val="3F3F46"/>
              </a:solidFill>
              <a:effectLst/>
              <a:uLnTx/>
              <a:uFillTx/>
              <a:latin typeface="汉仪粗简黑简" charset="-122"/>
              <a:ea typeface="汉仪粗简黑简" charset="-122"/>
              <a:cs typeface="+mn-ea"/>
              <a:sym typeface="+mn-lt"/>
            </a:endParaRPr>
          </a:p>
        </p:txBody>
      </p:sp>
      <p:sp>
        <p:nvSpPr>
          <p:cNvPr id="21" name="矩形 20"/>
          <p:cNvSpPr/>
          <p:nvPr/>
        </p:nvSpPr>
        <p:spPr>
          <a:xfrm>
            <a:off x="513392" y="521289"/>
            <a:ext cx="3968144" cy="253916"/>
          </a:xfrm>
          <a:prstGeom prst="rect">
            <a:avLst/>
          </a:prstGeom>
        </p:spPr>
        <p:txBody>
          <a:bodyPr wrap="square">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srgbClr val="3F3F46"/>
                </a:solidFill>
                <a:effectLst/>
                <a:uLnTx/>
                <a:uFillTx/>
                <a:latin typeface="汉仪粗简黑简" charset="-122"/>
                <a:ea typeface="汉仪粗简黑简" charset="-122"/>
                <a:cs typeface="+mn-cs"/>
              </a:rPr>
              <a:t>There are many variations of passages of Lorem</a:t>
            </a:r>
            <a:endParaRPr kumimoji="0" lang="en-US" altLang="zh-CN" sz="1050" b="0" i="0" u="none" strike="noStrike" kern="1200" cap="none" spc="0" normalizeH="0" baseline="0" noProof="0" dirty="0">
              <a:ln>
                <a:noFill/>
              </a:ln>
              <a:solidFill>
                <a:srgbClr val="3F3F46"/>
              </a:solidFill>
              <a:effectLst/>
              <a:uLnTx/>
              <a:uFillTx/>
              <a:latin typeface="汉仪粗简黑简" charset="-122"/>
              <a:ea typeface="汉仪粗简黑简" charset="-122"/>
              <a:cs typeface="+mn-cs"/>
            </a:endParaRPr>
          </a:p>
        </p:txBody>
      </p:sp>
      <p:sp>
        <p:nvSpPr>
          <p:cNvPr id="49" name="任意多边形: 形状 14"/>
          <p:cNvSpPr/>
          <p:nvPr/>
        </p:nvSpPr>
        <p:spPr>
          <a:xfrm rot="5400000">
            <a:off x="3703390" y="3018833"/>
            <a:ext cx="4809985" cy="2868350"/>
          </a:xfrm>
          <a:custGeom>
            <a:avLst/>
            <a:gdLst>
              <a:gd name="connsiteX0" fmla="*/ 0 w 4809985"/>
              <a:gd name="connsiteY0" fmla="*/ 1434175 h 2868350"/>
              <a:gd name="connsiteX1" fmla="*/ 1434175 w 4809985"/>
              <a:gd name="connsiteY1" fmla="*/ 0 h 2868350"/>
              <a:gd name="connsiteX2" fmla="*/ 4809985 w 4809985"/>
              <a:gd name="connsiteY2" fmla="*/ 0 h 2868350"/>
              <a:gd name="connsiteX3" fmla="*/ 4809985 w 4809985"/>
              <a:gd name="connsiteY3" fmla="*/ 2868350 h 2868350"/>
              <a:gd name="connsiteX4" fmla="*/ 1434175 w 4809985"/>
              <a:gd name="connsiteY4" fmla="*/ 2868350 h 2868350"/>
              <a:gd name="connsiteX5" fmla="*/ 0 w 4809985"/>
              <a:gd name="connsiteY5" fmla="*/ 1434175 h 286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9985" h="2868350">
                <a:moveTo>
                  <a:pt x="0" y="1434175"/>
                </a:moveTo>
                <a:cubicBezTo>
                  <a:pt x="0" y="642102"/>
                  <a:pt x="642102" y="0"/>
                  <a:pt x="1434175" y="0"/>
                </a:cubicBezTo>
                <a:lnTo>
                  <a:pt x="4809985" y="0"/>
                </a:lnTo>
                <a:lnTo>
                  <a:pt x="4809985" y="2868350"/>
                </a:lnTo>
                <a:lnTo>
                  <a:pt x="1434175" y="2868350"/>
                </a:lnTo>
                <a:cubicBezTo>
                  <a:pt x="642102" y="2868350"/>
                  <a:pt x="0" y="2226248"/>
                  <a:pt x="0" y="1434175"/>
                </a:cubicBezTo>
                <a:close/>
              </a:path>
            </a:pathLst>
          </a:custGeom>
          <a:solidFill>
            <a:srgbClr val="8A5F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itchFamily="2" charset="-122"/>
              <a:ea typeface="等线" pitchFamily="2" charset="-122"/>
              <a:cs typeface="+mn-cs"/>
            </a:endParaRPr>
          </a:p>
        </p:txBody>
      </p:sp>
      <p:sp>
        <p:nvSpPr>
          <p:cNvPr id="56" name="椭圆 55"/>
          <p:cNvSpPr/>
          <p:nvPr/>
        </p:nvSpPr>
        <p:spPr>
          <a:xfrm>
            <a:off x="5284447" y="2640381"/>
            <a:ext cx="1647871" cy="1647871"/>
          </a:xfrm>
          <a:prstGeom prst="ellipse">
            <a:avLst/>
          </a:prstGeom>
          <a:solidFill>
            <a:srgbClr val="E8E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itchFamily="2" charset="-122"/>
              <a:ea typeface="等线" pitchFamily="2" charset="-122"/>
              <a:cs typeface="+mn-cs"/>
            </a:endParaRPr>
          </a:p>
        </p:txBody>
      </p:sp>
      <p:sp>
        <p:nvSpPr>
          <p:cNvPr id="57" name="椭圆 56"/>
          <p:cNvSpPr/>
          <p:nvPr/>
        </p:nvSpPr>
        <p:spPr>
          <a:xfrm>
            <a:off x="5178499" y="2534432"/>
            <a:ext cx="1859768" cy="1859768"/>
          </a:xfrm>
          <a:prstGeom prst="ellipse">
            <a:avLst/>
          </a:prstGeom>
          <a:noFill/>
          <a:ln w="57150">
            <a:solidFill>
              <a:srgbClr val="E8E2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itchFamily="2" charset="-122"/>
              <a:ea typeface="等线" pitchFamily="2" charset="-122"/>
              <a:cs typeface="+mn-cs"/>
            </a:endParaRPr>
          </a:p>
        </p:txBody>
      </p:sp>
      <p:sp>
        <p:nvSpPr>
          <p:cNvPr id="61" name="任意多边形: 形状 17"/>
          <p:cNvSpPr/>
          <p:nvPr/>
        </p:nvSpPr>
        <p:spPr>
          <a:xfrm rot="5400000">
            <a:off x="109925" y="3018833"/>
            <a:ext cx="4809985" cy="2868350"/>
          </a:xfrm>
          <a:custGeom>
            <a:avLst/>
            <a:gdLst>
              <a:gd name="connsiteX0" fmla="*/ 0 w 4809985"/>
              <a:gd name="connsiteY0" fmla="*/ 1434175 h 2868350"/>
              <a:gd name="connsiteX1" fmla="*/ 1434175 w 4809985"/>
              <a:gd name="connsiteY1" fmla="*/ 0 h 2868350"/>
              <a:gd name="connsiteX2" fmla="*/ 4809985 w 4809985"/>
              <a:gd name="connsiteY2" fmla="*/ 0 h 2868350"/>
              <a:gd name="connsiteX3" fmla="*/ 4809985 w 4809985"/>
              <a:gd name="connsiteY3" fmla="*/ 2868350 h 2868350"/>
              <a:gd name="connsiteX4" fmla="*/ 1434175 w 4809985"/>
              <a:gd name="connsiteY4" fmla="*/ 2868350 h 2868350"/>
              <a:gd name="connsiteX5" fmla="*/ 0 w 4809985"/>
              <a:gd name="connsiteY5" fmla="*/ 1434175 h 286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9985" h="2868350">
                <a:moveTo>
                  <a:pt x="0" y="1434175"/>
                </a:moveTo>
                <a:cubicBezTo>
                  <a:pt x="0" y="642102"/>
                  <a:pt x="642102" y="0"/>
                  <a:pt x="1434175" y="0"/>
                </a:cubicBezTo>
                <a:lnTo>
                  <a:pt x="4809985" y="0"/>
                </a:lnTo>
                <a:lnTo>
                  <a:pt x="4809985" y="2868350"/>
                </a:lnTo>
                <a:lnTo>
                  <a:pt x="1434175" y="2868350"/>
                </a:lnTo>
                <a:cubicBezTo>
                  <a:pt x="642102" y="2868350"/>
                  <a:pt x="0" y="2226248"/>
                  <a:pt x="0" y="1434175"/>
                </a:cubicBez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itchFamily="2" charset="-122"/>
              <a:ea typeface="等线" pitchFamily="2" charset="-122"/>
              <a:cs typeface="+mn-cs"/>
            </a:endParaRPr>
          </a:p>
        </p:txBody>
      </p:sp>
      <p:sp>
        <p:nvSpPr>
          <p:cNvPr id="62" name="椭圆 61"/>
          <p:cNvSpPr/>
          <p:nvPr/>
        </p:nvSpPr>
        <p:spPr>
          <a:xfrm>
            <a:off x="1690982" y="2640381"/>
            <a:ext cx="1647871" cy="1647871"/>
          </a:xfrm>
          <a:prstGeom prst="ellipse">
            <a:avLst/>
          </a:prstGeom>
          <a:solidFill>
            <a:srgbClr val="E8E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itchFamily="2" charset="-122"/>
              <a:ea typeface="等线" pitchFamily="2" charset="-122"/>
              <a:cs typeface="+mn-cs"/>
            </a:endParaRPr>
          </a:p>
        </p:txBody>
      </p:sp>
      <p:sp>
        <p:nvSpPr>
          <p:cNvPr id="63" name="椭圆 62"/>
          <p:cNvSpPr/>
          <p:nvPr/>
        </p:nvSpPr>
        <p:spPr>
          <a:xfrm>
            <a:off x="1585034" y="2534432"/>
            <a:ext cx="1859768" cy="1859768"/>
          </a:xfrm>
          <a:prstGeom prst="ellipse">
            <a:avLst/>
          </a:prstGeom>
          <a:noFill/>
          <a:ln w="57150">
            <a:solidFill>
              <a:srgbClr val="E8E2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itchFamily="2" charset="-122"/>
              <a:ea typeface="等线" pitchFamily="2" charset="-122"/>
              <a:cs typeface="+mn-cs"/>
            </a:endParaRPr>
          </a:p>
        </p:txBody>
      </p:sp>
      <p:sp>
        <p:nvSpPr>
          <p:cNvPr id="70" name="任意多边形: 形状 24"/>
          <p:cNvSpPr/>
          <p:nvPr/>
        </p:nvSpPr>
        <p:spPr>
          <a:xfrm rot="5400000">
            <a:off x="7221855" y="3018790"/>
            <a:ext cx="4810125" cy="2868295"/>
          </a:xfrm>
          <a:custGeom>
            <a:avLst/>
            <a:gdLst>
              <a:gd name="connsiteX0" fmla="*/ 0 w 4809985"/>
              <a:gd name="connsiteY0" fmla="*/ 1434175 h 2868350"/>
              <a:gd name="connsiteX1" fmla="*/ 1434175 w 4809985"/>
              <a:gd name="connsiteY1" fmla="*/ 0 h 2868350"/>
              <a:gd name="connsiteX2" fmla="*/ 4809985 w 4809985"/>
              <a:gd name="connsiteY2" fmla="*/ 0 h 2868350"/>
              <a:gd name="connsiteX3" fmla="*/ 4809985 w 4809985"/>
              <a:gd name="connsiteY3" fmla="*/ 2868350 h 2868350"/>
              <a:gd name="connsiteX4" fmla="*/ 1434175 w 4809985"/>
              <a:gd name="connsiteY4" fmla="*/ 2868350 h 2868350"/>
              <a:gd name="connsiteX5" fmla="*/ 0 w 4809985"/>
              <a:gd name="connsiteY5" fmla="*/ 1434175 h 286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9985" h="2868350">
                <a:moveTo>
                  <a:pt x="0" y="1434175"/>
                </a:moveTo>
                <a:cubicBezTo>
                  <a:pt x="0" y="642102"/>
                  <a:pt x="642102" y="0"/>
                  <a:pt x="1434175" y="0"/>
                </a:cubicBezTo>
                <a:lnTo>
                  <a:pt x="4809985" y="0"/>
                </a:lnTo>
                <a:lnTo>
                  <a:pt x="4809985" y="2868350"/>
                </a:lnTo>
                <a:lnTo>
                  <a:pt x="1434175" y="2868350"/>
                </a:lnTo>
                <a:cubicBezTo>
                  <a:pt x="642102" y="2868350"/>
                  <a:pt x="0" y="2226248"/>
                  <a:pt x="0" y="1434175"/>
                </a:cubicBez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0" i="0" u="none" strike="noStrike" kern="1200" cap="none" spc="0" normalizeH="0" baseline="0" noProof="0">
              <a:ln>
                <a:noFill/>
              </a:ln>
              <a:solidFill>
                <a:prstClr val="white"/>
              </a:solidFill>
              <a:effectLst/>
              <a:uLnTx/>
              <a:uFillTx/>
              <a:latin typeface="等线" pitchFamily="2" charset="-122"/>
              <a:ea typeface="等线" pitchFamily="2" charset="-122"/>
              <a:cs typeface="+mn-cs"/>
            </a:endParaRPr>
          </a:p>
        </p:txBody>
      </p:sp>
      <p:sp>
        <p:nvSpPr>
          <p:cNvPr id="71" name="椭圆 70"/>
          <p:cNvSpPr/>
          <p:nvPr/>
        </p:nvSpPr>
        <p:spPr>
          <a:xfrm>
            <a:off x="8803005" y="2640330"/>
            <a:ext cx="1647825" cy="1647825"/>
          </a:xfrm>
          <a:prstGeom prst="ellipse">
            <a:avLst/>
          </a:prstGeom>
          <a:solidFill>
            <a:srgbClr val="E8E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itchFamily="2" charset="-122"/>
              <a:ea typeface="等线" pitchFamily="2" charset="-122"/>
              <a:cs typeface="+mn-cs"/>
            </a:endParaRPr>
          </a:p>
        </p:txBody>
      </p:sp>
      <p:sp>
        <p:nvSpPr>
          <p:cNvPr id="72" name="椭圆 71"/>
          <p:cNvSpPr/>
          <p:nvPr/>
        </p:nvSpPr>
        <p:spPr>
          <a:xfrm>
            <a:off x="8696960" y="2534285"/>
            <a:ext cx="1859915" cy="1859915"/>
          </a:xfrm>
          <a:prstGeom prst="ellipse">
            <a:avLst/>
          </a:prstGeom>
          <a:noFill/>
          <a:ln w="57150">
            <a:solidFill>
              <a:srgbClr val="E8E2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itchFamily="2" charset="-122"/>
              <a:ea typeface="等线" pitchFamily="2" charset="-122"/>
              <a:cs typeface="+mn-cs"/>
            </a:endParaRPr>
          </a:p>
        </p:txBody>
      </p:sp>
      <p:pic>
        <p:nvPicPr>
          <p:cNvPr id="78" name="图片 77" descr="20287252"/>
          <p:cNvPicPr>
            <a:picLocks noChangeAspect="1"/>
          </p:cNvPicPr>
          <p:nvPr/>
        </p:nvPicPr>
        <p:blipFill>
          <a:blip r:embed="rId1"/>
          <a:stretch>
            <a:fillRect/>
          </a:stretch>
        </p:blipFill>
        <p:spPr>
          <a:xfrm>
            <a:off x="2163128" y="3112770"/>
            <a:ext cx="703580" cy="703580"/>
          </a:xfrm>
          <a:prstGeom prst="rect">
            <a:avLst/>
          </a:prstGeom>
        </p:spPr>
      </p:pic>
      <p:pic>
        <p:nvPicPr>
          <p:cNvPr id="79" name="图片 78" descr="20287239"/>
          <p:cNvPicPr>
            <a:picLocks noChangeAspect="1"/>
          </p:cNvPicPr>
          <p:nvPr/>
        </p:nvPicPr>
        <p:blipFill>
          <a:blip r:embed="rId2"/>
          <a:stretch>
            <a:fillRect/>
          </a:stretch>
        </p:blipFill>
        <p:spPr>
          <a:xfrm>
            <a:off x="9242108" y="3079750"/>
            <a:ext cx="769620" cy="769620"/>
          </a:xfrm>
          <a:prstGeom prst="rect">
            <a:avLst/>
          </a:prstGeom>
        </p:spPr>
      </p:pic>
      <p:pic>
        <p:nvPicPr>
          <p:cNvPr id="80" name="图片 79" descr="20287277"/>
          <p:cNvPicPr>
            <a:picLocks noChangeAspect="1"/>
          </p:cNvPicPr>
          <p:nvPr/>
        </p:nvPicPr>
        <p:blipFill>
          <a:blip r:embed="rId3"/>
          <a:stretch>
            <a:fillRect/>
          </a:stretch>
        </p:blipFill>
        <p:spPr>
          <a:xfrm>
            <a:off x="5723573" y="3044190"/>
            <a:ext cx="769620" cy="769620"/>
          </a:xfrm>
          <a:prstGeom prst="rect">
            <a:avLst/>
          </a:prstGeom>
        </p:spPr>
      </p:pic>
      <p:sp>
        <p:nvSpPr>
          <p:cNvPr id="82" name="Text Box 81"/>
          <p:cNvSpPr txBox="1"/>
          <p:nvPr/>
        </p:nvSpPr>
        <p:spPr bwMode="auto">
          <a:xfrm>
            <a:off x="1691005" y="4921250"/>
            <a:ext cx="1579245" cy="311150"/>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lvl="0" indent="0" algn="ctr" defTabSz="914400" rtl="0" eaLnBrk="1" latinLnBrk="0" hangingPunct="1">
              <a:lnSpc>
                <a:spcPct val="100000"/>
              </a:lnSpc>
              <a:buClrTx/>
              <a:buSzTx/>
              <a:buFontTx/>
              <a:buNone/>
            </a:pPr>
            <a:r>
              <a:rPr lang="en-US" altLang="zh-CN" sz="6600" b="1" dirty="0">
                <a:solidFill>
                  <a:srgbClr val="E8E2D6"/>
                </a:solidFill>
                <a:latin typeface="汉仪粗简黑简" charset="-122"/>
                <a:ea typeface="汉仪粗简黑简" charset="-122"/>
                <a:sym typeface="+mn-ea"/>
              </a:rPr>
              <a:t>14</a:t>
            </a:r>
            <a:endParaRPr lang="en-US" altLang="zh-CN" sz="6600" b="1" dirty="0">
              <a:solidFill>
                <a:srgbClr val="E8E2D6"/>
              </a:solidFill>
              <a:latin typeface="汉仪粗简黑简" charset="-122"/>
              <a:ea typeface="汉仪粗简黑简" charset="-122"/>
              <a:sym typeface="+mn-ea"/>
            </a:endParaRPr>
          </a:p>
        </p:txBody>
      </p:sp>
      <p:sp>
        <p:nvSpPr>
          <p:cNvPr id="2" name="Text Box 81"/>
          <p:cNvSpPr txBox="1"/>
          <p:nvPr/>
        </p:nvSpPr>
        <p:spPr bwMode="auto">
          <a:xfrm>
            <a:off x="5060950" y="4599940"/>
            <a:ext cx="2070100" cy="226060"/>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lvl="0" indent="0" algn="ctr" defTabSz="914400" rtl="0" eaLnBrk="1" latinLnBrk="0" hangingPunct="1">
              <a:lnSpc>
                <a:spcPct val="100000"/>
              </a:lnSpc>
              <a:buClrTx/>
              <a:buSzTx/>
              <a:buFontTx/>
              <a:buNone/>
            </a:pPr>
            <a:r>
              <a:rPr lang="en-US" altLang="zh-CN" sz="6600" b="1" dirty="0">
                <a:solidFill>
                  <a:srgbClr val="E8E2D6"/>
                </a:solidFill>
                <a:latin typeface="汉仪粗简黑简" charset="-122"/>
                <a:ea typeface="汉仪粗简黑简" charset="-122"/>
                <a:sym typeface="+mn-ea"/>
              </a:rPr>
              <a:t>25</a:t>
            </a:r>
            <a:endParaRPr lang="en-US" altLang="zh-CN" sz="6600" b="1" dirty="0">
              <a:solidFill>
                <a:srgbClr val="E8E2D6"/>
              </a:solidFill>
              <a:latin typeface="汉仪粗简黑简" charset="-122"/>
              <a:ea typeface="汉仪粗简黑简" charset="-122"/>
              <a:sym typeface="+mn-ea"/>
            </a:endParaRPr>
          </a:p>
          <a:p>
            <a:pPr marL="0" lvl="0" indent="0" algn="ctr" defTabSz="914400" rtl="0" eaLnBrk="1" latinLnBrk="0" hangingPunct="1">
              <a:lnSpc>
                <a:spcPct val="100000"/>
              </a:lnSpc>
              <a:buClrTx/>
              <a:buSzTx/>
              <a:buFontTx/>
              <a:buNone/>
            </a:pPr>
            <a:r>
              <a:rPr lang="en-US" altLang="zh-CN" sz="6600" b="1" dirty="0">
                <a:solidFill>
                  <a:srgbClr val="E8E2D6"/>
                </a:solidFill>
                <a:latin typeface="汉仪粗简黑简" charset="-122"/>
                <a:ea typeface="汉仪粗简黑简" charset="-122"/>
                <a:sym typeface="+mn-ea"/>
              </a:rPr>
              <a:t>200</a:t>
            </a:r>
            <a:endParaRPr lang="en-US" altLang="zh-CN" sz="6600" b="1" dirty="0">
              <a:solidFill>
                <a:srgbClr val="E8E2D6"/>
              </a:solidFill>
              <a:latin typeface="汉仪粗简黑简" charset="-122"/>
              <a:ea typeface="汉仪粗简黑简" charset="-122"/>
              <a:sym typeface="+mn-ea"/>
            </a:endParaRPr>
          </a:p>
        </p:txBody>
      </p:sp>
      <p:sp>
        <p:nvSpPr>
          <p:cNvPr id="3" name="Text Box 81"/>
          <p:cNvSpPr txBox="1"/>
          <p:nvPr/>
        </p:nvSpPr>
        <p:spPr bwMode="auto">
          <a:xfrm>
            <a:off x="8871585" y="4921250"/>
            <a:ext cx="1579245" cy="311150"/>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lvl="0" indent="0" algn="ctr" defTabSz="914400" rtl="0" eaLnBrk="1" latinLnBrk="0" hangingPunct="1">
              <a:lnSpc>
                <a:spcPct val="100000"/>
              </a:lnSpc>
              <a:buClrTx/>
              <a:buSzTx/>
              <a:buFontTx/>
              <a:buNone/>
            </a:pPr>
            <a:r>
              <a:rPr lang="en-US" altLang="zh-CN" sz="6600" b="1" dirty="0">
                <a:solidFill>
                  <a:srgbClr val="E8E2D6"/>
                </a:solidFill>
                <a:latin typeface="汉仪粗简黑简" charset="-122"/>
                <a:ea typeface="汉仪粗简黑简" charset="-122"/>
                <a:sym typeface="+mn-ea"/>
              </a:rPr>
              <a:t>10</a:t>
            </a:r>
            <a:endParaRPr lang="en-US" altLang="zh-CN" sz="6600" b="1" dirty="0">
              <a:solidFill>
                <a:srgbClr val="E8E2D6"/>
              </a:solidFill>
              <a:latin typeface="汉仪粗简黑简" charset="-122"/>
              <a:ea typeface="汉仪粗简黑简"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8E2D6"/>
        </a:solidFill>
        <a:effectLst/>
      </p:bgPr>
    </p:bg>
    <p:spTree>
      <p:nvGrpSpPr>
        <p:cNvPr id="1" name=""/>
        <p:cNvGrpSpPr/>
        <p:nvPr/>
      </p:nvGrpSpPr>
      <p:grpSpPr/>
      <p:sp>
        <p:nvSpPr>
          <p:cNvPr id="19" name="矩形 18"/>
          <p:cNvSpPr/>
          <p:nvPr/>
        </p:nvSpPr>
        <p:spPr>
          <a:xfrm>
            <a:off x="215900" y="0"/>
            <a:ext cx="297492" cy="750440"/>
          </a:xfrm>
          <a:prstGeom prst="rect">
            <a:avLst/>
          </a:prstGeom>
          <a:solidFill>
            <a:srgbClr val="4443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itchFamily="2" charset="-122"/>
              <a:ea typeface="等线" pitchFamily="2" charset="-122"/>
              <a:cs typeface="+mn-cs"/>
            </a:endParaRPr>
          </a:p>
        </p:txBody>
      </p:sp>
      <p:sp>
        <p:nvSpPr>
          <p:cNvPr id="6" name="圆角矩形 5"/>
          <p:cNvSpPr/>
          <p:nvPr/>
        </p:nvSpPr>
        <p:spPr>
          <a:xfrm flipH="1" flipV="1">
            <a:off x="513080" y="1645285"/>
            <a:ext cx="5341620" cy="1725930"/>
          </a:xfrm>
          <a:prstGeom prst="roundRect">
            <a:avLst>
              <a:gd name="adj" fmla="val 5687"/>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7" name="Text Box 81"/>
          <p:cNvSpPr txBox="1"/>
          <p:nvPr/>
        </p:nvSpPr>
        <p:spPr bwMode="auto">
          <a:xfrm>
            <a:off x="2233930" y="2025015"/>
            <a:ext cx="1679575" cy="918845"/>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lvl="0" indent="0" algn="l" defTabSz="914400" rtl="0" eaLnBrk="1" latinLnBrk="0" hangingPunct="1">
              <a:lnSpc>
                <a:spcPct val="100000"/>
              </a:lnSpc>
              <a:buClrTx/>
              <a:buSzTx/>
              <a:buFontTx/>
              <a:buNone/>
            </a:pPr>
            <a:r>
              <a:rPr lang="en-US" altLang="zh-CN" sz="5400" b="1" dirty="0">
                <a:solidFill>
                  <a:srgbClr val="E8E2D6"/>
                </a:solidFill>
                <a:latin typeface="汉仪粗简黑简" charset="-122"/>
                <a:ea typeface="汉仪粗简黑简" charset="-122"/>
                <a:sym typeface="+mn-ea"/>
              </a:rPr>
              <a:t>Art</a:t>
            </a:r>
            <a:endParaRPr lang="en-US" altLang="zh-CN" sz="5400" b="1" dirty="0">
              <a:solidFill>
                <a:srgbClr val="E8E2D6"/>
              </a:solidFill>
              <a:latin typeface="汉仪粗简黑简" charset="-122"/>
              <a:ea typeface="汉仪粗简黑简" charset="-122"/>
              <a:sym typeface="+mn-ea"/>
            </a:endParaRPr>
          </a:p>
        </p:txBody>
      </p:sp>
      <p:sp>
        <p:nvSpPr>
          <p:cNvPr id="3" name="椭圆 2"/>
          <p:cNvSpPr/>
          <p:nvPr/>
        </p:nvSpPr>
        <p:spPr>
          <a:xfrm>
            <a:off x="768350" y="1972310"/>
            <a:ext cx="1026160" cy="1026160"/>
          </a:xfrm>
          <a:prstGeom prst="ellipse">
            <a:avLst/>
          </a:prstGeom>
          <a:solidFill>
            <a:srgbClr val="E8E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9" name="图片 38" descr="20287252"/>
          <p:cNvPicPr>
            <a:picLocks noChangeAspect="1"/>
          </p:cNvPicPr>
          <p:nvPr/>
        </p:nvPicPr>
        <p:blipFill>
          <a:blip r:embed="rId1"/>
          <a:stretch>
            <a:fillRect/>
          </a:stretch>
        </p:blipFill>
        <p:spPr>
          <a:xfrm>
            <a:off x="1042670" y="2245360"/>
            <a:ext cx="478155" cy="478155"/>
          </a:xfrm>
          <a:prstGeom prst="rect">
            <a:avLst/>
          </a:prstGeom>
        </p:spPr>
      </p:pic>
      <p:sp>
        <p:nvSpPr>
          <p:cNvPr id="12" name="圆角矩形 11"/>
          <p:cNvSpPr/>
          <p:nvPr/>
        </p:nvSpPr>
        <p:spPr>
          <a:xfrm flipH="1" flipV="1">
            <a:off x="6322060" y="1645285"/>
            <a:ext cx="5341620" cy="1725930"/>
          </a:xfrm>
          <a:prstGeom prst="roundRect">
            <a:avLst>
              <a:gd name="adj" fmla="val 5687"/>
            </a:avLst>
          </a:prstGeom>
          <a:solidFill>
            <a:srgbClr val="8A5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椭圆 14"/>
          <p:cNvSpPr/>
          <p:nvPr/>
        </p:nvSpPr>
        <p:spPr>
          <a:xfrm>
            <a:off x="6577330" y="1972310"/>
            <a:ext cx="1026160" cy="1026160"/>
          </a:xfrm>
          <a:prstGeom prst="ellipse">
            <a:avLst/>
          </a:prstGeom>
          <a:solidFill>
            <a:srgbClr val="E8E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 name="圆角矩形 32"/>
          <p:cNvSpPr/>
          <p:nvPr/>
        </p:nvSpPr>
        <p:spPr>
          <a:xfrm flipH="1" flipV="1">
            <a:off x="513080" y="3698875"/>
            <a:ext cx="5341620" cy="1725930"/>
          </a:xfrm>
          <a:prstGeom prst="roundRect">
            <a:avLst>
              <a:gd name="adj" fmla="val 5687"/>
            </a:avLst>
          </a:prstGeom>
          <a:solidFill>
            <a:srgbClr val="8A5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椭圆 37"/>
          <p:cNvSpPr/>
          <p:nvPr/>
        </p:nvSpPr>
        <p:spPr>
          <a:xfrm>
            <a:off x="768350" y="4025900"/>
            <a:ext cx="1026160" cy="1026160"/>
          </a:xfrm>
          <a:prstGeom prst="ellipse">
            <a:avLst/>
          </a:prstGeom>
          <a:solidFill>
            <a:srgbClr val="E8E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2" name="圆角矩形 41"/>
          <p:cNvSpPr/>
          <p:nvPr/>
        </p:nvSpPr>
        <p:spPr>
          <a:xfrm flipH="1" flipV="1">
            <a:off x="6322060" y="3698875"/>
            <a:ext cx="5341620" cy="1725930"/>
          </a:xfrm>
          <a:prstGeom prst="roundRect">
            <a:avLst>
              <a:gd name="adj" fmla="val 5687"/>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5" name="椭圆 44"/>
          <p:cNvSpPr/>
          <p:nvPr/>
        </p:nvSpPr>
        <p:spPr>
          <a:xfrm>
            <a:off x="6577330" y="4025900"/>
            <a:ext cx="1026160" cy="1026160"/>
          </a:xfrm>
          <a:prstGeom prst="ellipse">
            <a:avLst/>
          </a:prstGeom>
          <a:solidFill>
            <a:srgbClr val="E8E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8" name="图片 47" descr="20287239"/>
          <p:cNvPicPr>
            <a:picLocks noChangeAspect="1"/>
          </p:cNvPicPr>
          <p:nvPr/>
        </p:nvPicPr>
        <p:blipFill>
          <a:blip r:embed="rId2"/>
          <a:stretch>
            <a:fillRect/>
          </a:stretch>
        </p:blipFill>
        <p:spPr>
          <a:xfrm>
            <a:off x="6829425" y="2223770"/>
            <a:ext cx="523240" cy="523240"/>
          </a:xfrm>
          <a:prstGeom prst="rect">
            <a:avLst/>
          </a:prstGeom>
        </p:spPr>
      </p:pic>
      <p:pic>
        <p:nvPicPr>
          <p:cNvPr id="49" name="图片 48" descr="20287277"/>
          <p:cNvPicPr>
            <a:picLocks noChangeAspect="1"/>
          </p:cNvPicPr>
          <p:nvPr/>
        </p:nvPicPr>
        <p:blipFill>
          <a:blip r:embed="rId3"/>
          <a:stretch>
            <a:fillRect/>
          </a:stretch>
        </p:blipFill>
        <p:spPr>
          <a:xfrm>
            <a:off x="1019810" y="4277360"/>
            <a:ext cx="523240" cy="523240"/>
          </a:xfrm>
          <a:prstGeom prst="rect">
            <a:avLst/>
          </a:prstGeom>
        </p:spPr>
      </p:pic>
      <p:pic>
        <p:nvPicPr>
          <p:cNvPr id="72" name="图片 71" descr="20288695"/>
          <p:cNvPicPr>
            <a:picLocks noChangeAspect="1"/>
          </p:cNvPicPr>
          <p:nvPr/>
        </p:nvPicPr>
        <p:blipFill>
          <a:blip r:embed="rId4"/>
          <a:stretch>
            <a:fillRect/>
          </a:stretch>
        </p:blipFill>
        <p:spPr>
          <a:xfrm>
            <a:off x="6828790" y="4299585"/>
            <a:ext cx="523240" cy="523240"/>
          </a:xfrm>
          <a:prstGeom prst="rect">
            <a:avLst/>
          </a:prstGeom>
        </p:spPr>
      </p:pic>
      <p:sp>
        <p:nvSpPr>
          <p:cNvPr id="2" name="Text Box 81"/>
          <p:cNvSpPr txBox="1"/>
          <p:nvPr/>
        </p:nvSpPr>
        <p:spPr bwMode="auto">
          <a:xfrm>
            <a:off x="7859395" y="2026285"/>
            <a:ext cx="4251325" cy="1053465"/>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lvl="0" indent="0" algn="l" defTabSz="914400" rtl="0" eaLnBrk="1" latinLnBrk="0" hangingPunct="1">
              <a:lnSpc>
                <a:spcPct val="100000"/>
              </a:lnSpc>
              <a:buClrTx/>
              <a:buSzTx/>
              <a:buFontTx/>
              <a:buNone/>
            </a:pPr>
            <a:r>
              <a:rPr lang="en-US" altLang="zh-CN" sz="5400" b="1" dirty="0">
                <a:solidFill>
                  <a:srgbClr val="E8E2D6"/>
                </a:solidFill>
                <a:latin typeface="汉仪粗简黑简" charset="-122"/>
                <a:ea typeface="汉仪粗简黑简" charset="-122"/>
                <a:sym typeface="+mn-ea"/>
              </a:rPr>
              <a:t>True Rock</a:t>
            </a:r>
            <a:endParaRPr lang="en-US" altLang="zh-CN" sz="5400" b="1" dirty="0">
              <a:solidFill>
                <a:srgbClr val="E8E2D6"/>
              </a:solidFill>
              <a:latin typeface="汉仪粗简黑简" charset="-122"/>
              <a:ea typeface="汉仪粗简黑简" charset="-122"/>
              <a:sym typeface="+mn-ea"/>
            </a:endParaRPr>
          </a:p>
        </p:txBody>
      </p:sp>
      <p:sp>
        <p:nvSpPr>
          <p:cNvPr id="4" name="Text Box 81"/>
          <p:cNvSpPr txBox="1"/>
          <p:nvPr/>
        </p:nvSpPr>
        <p:spPr bwMode="auto">
          <a:xfrm>
            <a:off x="2233930" y="4104005"/>
            <a:ext cx="3246755" cy="870585"/>
          </a:xfrm>
          <a:prstGeom prst="rect">
            <a:avLst/>
          </a:prstGeom>
          <a:noFill/>
          <a:ln>
            <a:noFill/>
          </a:ln>
          <a:effectLst/>
          <a:extLst>
            <a:ext uri="{909E8E84-426E-40DD-AFC4-6F175D3DCCD1}">
              <a14:hiddenFill xmlns:a14="http://schemas.microsoft.com/office/drawing/2010/main">
                <a:gradFill rotWithShape="1">
                  <a:gsLst>
                    <a:gs pos="0">
                      <a:srgbClr val="FED0A2"/>
                    </a:gs>
                    <a:gs pos="100000">
                      <a:srgbClr val="FFEFDF"/>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Autofit/>
          </a:bodyPr>
          <a:lstStyle>
            <a:lvl1pPr>
              <a:lnSpc>
                <a:spcPct val="90000"/>
              </a:lnSpc>
              <a:spcBef>
                <a:spcPts val="1000"/>
              </a:spcBef>
              <a:buFont typeface="Arial" charset="0"/>
              <a:buChar char="•"/>
              <a:defRPr sz="2800">
                <a:solidFill>
                  <a:schemeClr val="tx1"/>
                </a:solidFill>
                <a:latin typeface="Calibri" charset="0"/>
                <a:ea typeface="微软雅黑" charset="-122"/>
              </a:defRPr>
            </a:lvl1pPr>
            <a:lvl2pPr marL="742950" indent="-285750">
              <a:lnSpc>
                <a:spcPct val="90000"/>
              </a:lnSpc>
              <a:spcBef>
                <a:spcPts val="500"/>
              </a:spcBef>
              <a:buFont typeface="Arial" charset="0"/>
              <a:buChar char="•"/>
              <a:defRPr sz="2400">
                <a:solidFill>
                  <a:schemeClr val="tx1"/>
                </a:solidFill>
                <a:latin typeface="Calibri" charset="0"/>
                <a:ea typeface="微软雅黑" charset="-122"/>
              </a:defRPr>
            </a:lvl2pPr>
            <a:lvl3pPr marL="1143000" indent="-228600">
              <a:lnSpc>
                <a:spcPct val="90000"/>
              </a:lnSpc>
              <a:spcBef>
                <a:spcPts val="500"/>
              </a:spcBef>
              <a:buFont typeface="Arial" charset="0"/>
              <a:buChar char="•"/>
              <a:defRPr sz="2000">
                <a:solidFill>
                  <a:schemeClr val="tx1"/>
                </a:solidFill>
                <a:latin typeface="Calibri" charset="0"/>
                <a:ea typeface="微软雅黑" charset="-122"/>
              </a:defRPr>
            </a:lvl3pPr>
            <a:lvl4pPr marL="1600200" indent="-228600">
              <a:lnSpc>
                <a:spcPct val="90000"/>
              </a:lnSpc>
              <a:spcBef>
                <a:spcPts val="500"/>
              </a:spcBef>
              <a:buFont typeface="Arial" charset="0"/>
              <a:buChar char="•"/>
              <a:defRPr>
                <a:solidFill>
                  <a:schemeClr val="tx1"/>
                </a:solidFill>
                <a:latin typeface="Calibri" charset="0"/>
                <a:ea typeface="微软雅黑" charset="-122"/>
              </a:defRPr>
            </a:lvl4pPr>
            <a:lvl5pPr marL="2057400" indent="-228600">
              <a:lnSpc>
                <a:spcPct val="90000"/>
              </a:lnSpc>
              <a:spcBef>
                <a:spcPts val="500"/>
              </a:spcBef>
              <a:buFont typeface="Arial" charset="0"/>
              <a:buChar char="•"/>
              <a:defRPr>
                <a:solidFill>
                  <a:schemeClr val="tx1"/>
                </a:solidFill>
                <a:latin typeface="Calibri"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微软雅黑" charset="-122"/>
              </a:defRPr>
            </a:lvl9pPr>
          </a:lstStyle>
          <a:p>
            <a:pPr marL="0" lvl="0" indent="0" algn="l" defTabSz="914400" rtl="0" eaLnBrk="1" latinLnBrk="0" hangingPunct="1">
              <a:lnSpc>
                <a:spcPct val="100000"/>
              </a:lnSpc>
              <a:buClrTx/>
              <a:buSzTx/>
              <a:buFontTx/>
              <a:buNone/>
            </a:pPr>
            <a:r>
              <a:rPr lang="en-US" altLang="zh-CN" sz="5400" b="1" dirty="0">
                <a:solidFill>
                  <a:srgbClr val="E8E2D6"/>
                </a:solidFill>
                <a:latin typeface="汉仪粗简黑简" charset="-122"/>
                <a:ea typeface="汉仪粗简黑简" charset="-122"/>
                <a:sym typeface="+mn-ea"/>
              </a:rPr>
              <a:t>Culture</a:t>
            </a:r>
            <a:endParaRPr lang="en-US" altLang="zh-CN" sz="5400" b="1" dirty="0">
              <a:solidFill>
                <a:srgbClr val="E8E2D6"/>
              </a:solidFill>
              <a:latin typeface="汉仪粗简黑简" charset="-122"/>
              <a:ea typeface="汉仪粗简黑简" charset="-122"/>
              <a:sym typeface="+mn-ea"/>
            </a:endParaRPr>
          </a:p>
        </p:txBody>
      </p:sp>
      <p:pic>
        <p:nvPicPr>
          <p:cNvPr id="5" name="图片 4" descr="2024-01-17 15:22:35.832000"/>
          <p:cNvPicPr>
            <a:picLocks noChangeAspect="1"/>
          </p:cNvPicPr>
          <p:nvPr/>
        </p:nvPicPr>
        <p:blipFill>
          <a:blip r:embed="rId5"/>
          <a:srcRect l="2452" t="21599" r="2665" b="29932"/>
          <a:stretch>
            <a:fillRect/>
          </a:stretch>
        </p:blipFill>
        <p:spPr>
          <a:xfrm>
            <a:off x="6213475" y="3689350"/>
            <a:ext cx="5450205" cy="174561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p:nvPr>
            <p:ph type="ctrTitle"/>
            <p:custDataLst>
              <p:tags r:id="rId1"/>
            </p:custDataLst>
          </p:nvPr>
        </p:nvSpPr>
        <p:spPr/>
        <p:txBody>
          <a:bodyPr>
            <a:normAutofit fontScale="90000"/>
          </a:bodyPr>
          <a:lstStyle/>
          <a:p>
            <a:pPr algn="ctr" fontAlgn="auto"/>
            <a:r>
              <a:rPr lang="zh-CN" altLang="en-US" smtClean="0">
                <a:solidFill>
                  <a:schemeClr val="tx1"/>
                </a:solidFill>
              </a:rPr>
              <a:t>【The Beatles - Hey Jude 【4K修复】-哔哩哔哩】 </a:t>
            </a:r>
            <a:r>
              <a:rPr lang="zh-CN" altLang="en-US" smtClean="0">
                <a:solidFill>
                  <a:schemeClr val="tx1"/>
                </a:solidFill>
                <a:hlinkClick r:id="rId2"/>
              </a:rPr>
              <a:t>https://b23.tv/owHYfrf</a:t>
            </a:r>
            <a:endParaRPr lang="zh-CN" altLang="en-US" smtClean="0">
              <a:solidFill>
                <a:schemeClr val="tx1"/>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8E2D6"/>
        </a:solidFill>
        <a:effectLst/>
      </p:bgPr>
    </p:bg>
    <p:spTree>
      <p:nvGrpSpPr>
        <p:cNvPr id="1" name=""/>
        <p:cNvGrpSpPr/>
        <p:nvPr/>
      </p:nvGrpSpPr>
      <p:grpSpPr/>
      <p:sp>
        <p:nvSpPr>
          <p:cNvPr id="6" name="圆角矩形 5"/>
          <p:cNvSpPr/>
          <p:nvPr/>
        </p:nvSpPr>
        <p:spPr>
          <a:xfrm flipH="1" flipV="1">
            <a:off x="360045" y="1631950"/>
            <a:ext cx="11471275" cy="4809490"/>
          </a:xfrm>
          <a:prstGeom prst="roundRect">
            <a:avLst>
              <a:gd name="adj" fmla="val 5687"/>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圆角矩形 15"/>
          <p:cNvSpPr/>
          <p:nvPr/>
        </p:nvSpPr>
        <p:spPr>
          <a:xfrm>
            <a:off x="360680" y="390525"/>
            <a:ext cx="11471275" cy="1014730"/>
          </a:xfrm>
          <a:prstGeom prst="roundRect">
            <a:avLst>
              <a:gd name="adj" fmla="val 14142"/>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椭圆 1"/>
          <p:cNvSpPr/>
          <p:nvPr/>
        </p:nvSpPr>
        <p:spPr>
          <a:xfrm>
            <a:off x="555625" y="805815"/>
            <a:ext cx="184688" cy="184688"/>
          </a:xfrm>
          <a:prstGeom prst="ellipse">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椭圆 3"/>
          <p:cNvSpPr/>
          <p:nvPr/>
        </p:nvSpPr>
        <p:spPr>
          <a:xfrm>
            <a:off x="11441430" y="805815"/>
            <a:ext cx="184688" cy="184688"/>
          </a:xfrm>
          <a:prstGeom prst="ellipse">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文本框 26"/>
          <p:cNvSpPr txBox="1"/>
          <p:nvPr>
            <p:custDataLst>
              <p:tags r:id="rId1"/>
            </p:custDataLst>
          </p:nvPr>
        </p:nvSpPr>
        <p:spPr>
          <a:xfrm>
            <a:off x="4520248" y="636905"/>
            <a:ext cx="3151505" cy="521970"/>
          </a:xfrm>
          <a:prstGeom prst="rect">
            <a:avLst/>
          </a:prstGeom>
          <a:noFill/>
        </p:spPr>
        <p:txBody>
          <a:bodyPr wrap="square" rtlCol="0">
            <a:spAutoFit/>
          </a:bodyPr>
          <a:p>
            <a:pPr marL="0" marR="0" lvl="0" indent="0" algn="dist" defTabSz="914400" rtl="0" eaLnBrk="1" fontAlgn="auto" latinLnBrk="0" hangingPunct="1">
              <a:lnSpc>
                <a:spcPct val="100000"/>
              </a:lnSpc>
              <a:spcBef>
                <a:spcPts val="0"/>
              </a:spcBef>
              <a:spcAft>
                <a:spcPts val="0"/>
              </a:spcAft>
              <a:buClrTx/>
              <a:buSzTx/>
              <a:buFontTx/>
              <a:buNone/>
              <a:defRPr/>
            </a:pPr>
            <a:r>
              <a:rPr lang="en-US" altLang="zh-CN" sz="2800" b="1" dirty="0">
                <a:solidFill>
                  <a:srgbClr val="E8E2D6"/>
                </a:solidFill>
                <a:latin typeface="汉仪粗简黑简" charset="-122"/>
                <a:ea typeface="汉仪粗简黑简" charset="-122"/>
                <a:cs typeface="汉仪粗简黑简" charset="-122"/>
              </a:rPr>
              <a:t>RART 04</a:t>
            </a:r>
            <a:endParaRPr lang="en-US" altLang="zh-CN" sz="2800" b="1" dirty="0">
              <a:solidFill>
                <a:srgbClr val="E8E2D6"/>
              </a:solidFill>
              <a:latin typeface="汉仪粗简黑简" charset="-122"/>
              <a:ea typeface="汉仪粗简黑简" charset="-122"/>
              <a:cs typeface="汉仪粗简黑简" charset="-122"/>
            </a:endParaRPr>
          </a:p>
        </p:txBody>
      </p:sp>
      <p:sp>
        <p:nvSpPr>
          <p:cNvPr id="9" name="文本框 8"/>
          <p:cNvSpPr txBox="1"/>
          <p:nvPr/>
        </p:nvSpPr>
        <p:spPr>
          <a:xfrm>
            <a:off x="3962125" y="3233391"/>
            <a:ext cx="4266478" cy="822960"/>
          </a:xfrm>
          <a:prstGeom prst="rect">
            <a:avLst/>
          </a:prstGeom>
          <a:noFill/>
        </p:spPr>
        <p:txBody>
          <a:bodyPr wrap="square" rtlCol="0">
            <a:spAutoFit/>
          </a:bodyPr>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4800" b="1" i="0" u="none" strike="noStrike" kern="1200" cap="none" spc="0" normalizeH="0" baseline="0" noProof="0" dirty="0">
                <a:ln>
                  <a:noFill/>
                </a:ln>
                <a:solidFill>
                  <a:srgbClr val="E8E2D6"/>
                </a:solidFill>
                <a:effectLst/>
                <a:uLnTx/>
                <a:uFillTx/>
                <a:latin typeface="汉仪粗简黑简" charset="-122"/>
                <a:ea typeface="汉仪粗简黑简" charset="-122"/>
                <a:cs typeface="+mn-ea"/>
                <a:sym typeface="+mn-lt"/>
              </a:rPr>
              <a:t>Breaking Up</a:t>
            </a:r>
            <a:endParaRPr kumimoji="0" lang="en-US" altLang="zh-CN" sz="4800" b="1" i="0" u="none" strike="noStrike" kern="1200" cap="none" spc="0" normalizeH="0" baseline="0" noProof="0" dirty="0">
              <a:ln>
                <a:noFill/>
              </a:ln>
              <a:solidFill>
                <a:srgbClr val="E8E2D6"/>
              </a:solidFill>
              <a:effectLst/>
              <a:uLnTx/>
              <a:uFillTx/>
              <a:latin typeface="汉仪粗简黑简" charset="-122"/>
              <a:ea typeface="汉仪粗简黑简" charset="-122"/>
              <a:cs typeface="+mn-ea"/>
              <a:sym typeface="+mn-lt"/>
            </a:endParaRPr>
          </a:p>
        </p:txBody>
      </p:sp>
      <p:grpSp>
        <p:nvGrpSpPr>
          <p:cNvPr id="5" name="组合 4"/>
          <p:cNvGrpSpPr/>
          <p:nvPr/>
        </p:nvGrpSpPr>
        <p:grpSpPr>
          <a:xfrm>
            <a:off x="5231765" y="4306570"/>
            <a:ext cx="1727835" cy="262890"/>
            <a:chOff x="1224" y="7286"/>
            <a:chExt cx="2721" cy="414"/>
          </a:xfrm>
        </p:grpSpPr>
        <p:sp>
          <p:nvSpPr>
            <p:cNvPr id="12" name="燕尾形 11"/>
            <p:cNvSpPr/>
            <p:nvPr/>
          </p:nvSpPr>
          <p:spPr>
            <a:xfrm>
              <a:off x="1224"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燕尾形 12"/>
            <p:cNvSpPr/>
            <p:nvPr/>
          </p:nvSpPr>
          <p:spPr>
            <a:xfrm>
              <a:off x="1892"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燕尾形 14"/>
            <p:cNvSpPr/>
            <p:nvPr/>
          </p:nvSpPr>
          <p:spPr>
            <a:xfrm>
              <a:off x="2545"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燕尾形 23"/>
            <p:cNvSpPr/>
            <p:nvPr/>
          </p:nvSpPr>
          <p:spPr>
            <a:xfrm>
              <a:off x="3213" y="7286"/>
              <a:ext cx="733" cy="41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8E2D6"/>
        </a:solidFill>
        <a:effectLst/>
      </p:bgPr>
    </p:bg>
    <p:spTree>
      <p:nvGrpSpPr>
        <p:cNvPr id="1" name=""/>
        <p:cNvGrpSpPr/>
        <p:nvPr/>
      </p:nvGrpSpPr>
      <p:grpSpPr/>
      <p:grpSp>
        <p:nvGrpSpPr>
          <p:cNvPr id="8" name="组合 7"/>
          <p:cNvGrpSpPr/>
          <p:nvPr/>
        </p:nvGrpSpPr>
        <p:grpSpPr>
          <a:xfrm>
            <a:off x="360045" y="382270"/>
            <a:ext cx="11471275" cy="4809490"/>
            <a:chOff x="567" y="602"/>
            <a:chExt cx="18065" cy="6242"/>
          </a:xfrm>
          <a:solidFill>
            <a:srgbClr val="3F3F46"/>
          </a:solidFill>
        </p:grpSpPr>
        <p:sp>
          <p:nvSpPr>
            <p:cNvPr id="7" name="圆角矩形 6"/>
            <p:cNvSpPr/>
            <p:nvPr/>
          </p:nvSpPr>
          <p:spPr>
            <a:xfrm>
              <a:off x="8416" y="602"/>
              <a:ext cx="10216" cy="4212"/>
            </a:xfrm>
            <a:prstGeom prst="roundRect">
              <a:avLst>
                <a:gd name="adj" fmla="val 568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圆角矩形 5"/>
            <p:cNvSpPr/>
            <p:nvPr/>
          </p:nvSpPr>
          <p:spPr>
            <a:xfrm>
              <a:off x="567" y="602"/>
              <a:ext cx="10216" cy="6242"/>
            </a:xfrm>
            <a:prstGeom prst="roundRect">
              <a:avLst>
                <a:gd name="adj" fmla="val 568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直角三角形 10"/>
            <p:cNvSpPr/>
            <p:nvPr/>
          </p:nvSpPr>
          <p:spPr>
            <a:xfrm rot="10800000" flipH="1">
              <a:off x="10648" y="2427"/>
              <a:ext cx="4311" cy="4313"/>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任意多边形 4"/>
            <p:cNvSpPr/>
            <p:nvPr/>
          </p:nvSpPr>
          <p:spPr>
            <a:xfrm rot="12120000" flipH="1">
              <a:off x="12509" y="4708"/>
              <a:ext cx="247" cy="247"/>
            </a:xfrm>
            <a:custGeom>
              <a:avLst/>
              <a:gdLst>
                <a:gd name="it" fmla="*/ h 7 12"/>
                <a:gd name="ir" fmla="*/ w 7 12"/>
                <a:gd name="ib" fmla="*/ h 11 12"/>
              </a:gdLst>
              <a:ahLst/>
              <a:cxnLst>
                <a:cxn ang="3">
                  <a:pos x="l" y="t"/>
                </a:cxn>
                <a:cxn ang="cd2">
                  <a:pos x="l" y="vc"/>
                </a:cxn>
                <a:cxn ang="cd4">
                  <a:pos x="l" y="b"/>
                </a:cxn>
                <a:cxn ang="cd4">
                  <a:pos x="hc" y="b"/>
                </a:cxn>
                <a:cxn ang="cd4">
                  <a:pos x="r" y="b"/>
                </a:cxn>
                <a:cxn ang="0">
                  <a:pos x="hc" y="vc"/>
                </a:cxn>
              </a:cxnLst>
              <a:rect l="l" t="t" r="r" b="b"/>
              <a:pathLst>
                <a:path w="247" h="248">
                  <a:moveTo>
                    <a:pt x="0" y="0"/>
                  </a:moveTo>
                  <a:lnTo>
                    <a:pt x="247" y="247"/>
                  </a:lnTo>
                  <a:cubicBezTo>
                    <a:pt x="242" y="248"/>
                    <a:pt x="198" y="241"/>
                    <a:pt x="193" y="238"/>
                  </a:cubicBezTo>
                  <a:cubicBezTo>
                    <a:pt x="88" y="217"/>
                    <a:pt x="2" y="9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sp>
        <p:nvSpPr>
          <p:cNvPr id="9" name="文本框 8"/>
          <p:cNvSpPr txBox="1"/>
          <p:nvPr>
            <p:custDataLst>
              <p:tags r:id="rId1"/>
            </p:custDataLst>
          </p:nvPr>
        </p:nvSpPr>
        <p:spPr>
          <a:xfrm>
            <a:off x="712477" y="1535445"/>
            <a:ext cx="2680970" cy="1005840"/>
          </a:xfrm>
          <a:prstGeom prst="rect">
            <a:avLst/>
          </a:prstGeom>
          <a:noFill/>
        </p:spPr>
        <p:txBody>
          <a:bodyPr wrap="none" rtlCol="0">
            <a:spAutoFit/>
          </a:bodyPr>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6000" i="0" u="none" strike="noStrike" kern="1200" cap="none" spc="0" normalizeH="0" baseline="0" noProof="0" dirty="0">
                <a:ln>
                  <a:noFill/>
                </a:ln>
                <a:solidFill>
                  <a:srgbClr val="E8E2D6"/>
                </a:solidFill>
                <a:effectLst/>
                <a:uLnTx/>
                <a:uFillTx/>
                <a:latin typeface="汉仪粗简黑简" charset="-122"/>
                <a:ea typeface="汉仪粗简黑简" charset="-122"/>
              </a:rPr>
              <a:t>Thanks</a:t>
            </a:r>
            <a:endParaRPr kumimoji="0" lang="en-US" altLang="zh-CN" sz="6000" i="0" u="none" strike="noStrike" kern="1200" cap="none" spc="0" normalizeH="0" baseline="0" noProof="0" dirty="0">
              <a:ln>
                <a:noFill/>
              </a:ln>
              <a:solidFill>
                <a:srgbClr val="E8E2D6"/>
              </a:solidFill>
              <a:effectLst/>
              <a:uLnTx/>
              <a:uFillTx/>
              <a:latin typeface="汉仪粗简黑简" charset="-122"/>
              <a:ea typeface="汉仪粗简黑简" charset="-122"/>
            </a:endParaRPr>
          </a:p>
        </p:txBody>
      </p:sp>
      <p:sp>
        <p:nvSpPr>
          <p:cNvPr id="16" name="圆角矩形 15"/>
          <p:cNvSpPr/>
          <p:nvPr/>
        </p:nvSpPr>
        <p:spPr>
          <a:xfrm>
            <a:off x="360680" y="5379085"/>
            <a:ext cx="11471275" cy="1014730"/>
          </a:xfrm>
          <a:prstGeom prst="roundRect">
            <a:avLst>
              <a:gd name="adj" fmla="val 14142"/>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0" name="组合 19"/>
          <p:cNvGrpSpPr/>
          <p:nvPr/>
        </p:nvGrpSpPr>
        <p:grpSpPr>
          <a:xfrm>
            <a:off x="11386185" y="617220"/>
            <a:ext cx="184150" cy="828675"/>
            <a:chOff x="17931" y="972"/>
            <a:chExt cx="342" cy="1539"/>
          </a:xfrm>
          <a:solidFill>
            <a:srgbClr val="F2B293"/>
          </a:solidFill>
        </p:grpSpPr>
        <p:sp>
          <p:nvSpPr>
            <p:cNvPr id="17" name="椭圆 16"/>
            <p:cNvSpPr/>
            <p:nvPr/>
          </p:nvSpPr>
          <p:spPr>
            <a:xfrm>
              <a:off x="17931" y="972"/>
              <a:ext cx="343" cy="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椭圆 17"/>
            <p:cNvSpPr/>
            <p:nvPr/>
          </p:nvSpPr>
          <p:spPr>
            <a:xfrm>
              <a:off x="17931" y="1551"/>
              <a:ext cx="343" cy="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椭圆 18"/>
            <p:cNvSpPr/>
            <p:nvPr/>
          </p:nvSpPr>
          <p:spPr>
            <a:xfrm>
              <a:off x="17931" y="2169"/>
              <a:ext cx="343" cy="3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2" name="文本框3"/>
          <p:cNvSpPr txBox="1"/>
          <p:nvPr>
            <p:custDataLst>
              <p:tags r:id="rId2"/>
            </p:custDataLst>
          </p:nvPr>
        </p:nvSpPr>
        <p:spPr>
          <a:xfrm>
            <a:off x="7645400" y="3907790"/>
            <a:ext cx="4185920" cy="1554480"/>
          </a:xfrm>
          <a:prstGeom prst="rect">
            <a:avLst/>
          </a:prstGeom>
          <a:noFill/>
          <a:effectLst>
            <a:outerShdw blurRad="50800" dist="38100" dir="2700000" sx="83000" sy="83000" algn="tl" rotWithShape="0">
              <a:prstClr val="black">
                <a:alpha val="57000"/>
              </a:prstClr>
            </a:outerShdw>
          </a:effectLst>
        </p:spPr>
        <p:txBody>
          <a:bodyPr wrap="square" rtlCol="0">
            <a:spAutoFit/>
          </a:bodyPr>
          <a:p>
            <a:pPr algn="dist">
              <a:defRPr/>
            </a:pPr>
            <a:r>
              <a:rPr lang="en-US" altLang="zh-CN" sz="9600" b="1" dirty="0">
                <a:ln w="76200">
                  <a:solidFill>
                    <a:srgbClr val="3F3F46"/>
                  </a:solidFill>
                </a:ln>
                <a:noFill/>
                <a:effectLst/>
                <a:latin typeface="汉仪粗简黑简" charset="-122"/>
                <a:ea typeface="汉仪粗简黑简" charset="-122"/>
              </a:rPr>
              <a:t>2024</a:t>
            </a:r>
            <a:endParaRPr lang="en-US" altLang="zh-CN" sz="8000" dirty="0">
              <a:ln w="28575">
                <a:solidFill>
                  <a:srgbClr val="3F3F46"/>
                </a:solidFill>
              </a:ln>
              <a:noFill/>
              <a:effectLst/>
              <a:latin typeface="汉仪超级战甲W" charset="-122"/>
              <a:ea typeface="汉仪超级战甲W" charset="-122"/>
            </a:endParaRPr>
          </a:p>
        </p:txBody>
      </p:sp>
      <p:sp>
        <p:nvSpPr>
          <p:cNvPr id="2" name="椭圆 1"/>
          <p:cNvSpPr/>
          <p:nvPr/>
        </p:nvSpPr>
        <p:spPr>
          <a:xfrm>
            <a:off x="555625" y="5794375"/>
            <a:ext cx="184688" cy="184688"/>
          </a:xfrm>
          <a:prstGeom prst="ellipse">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椭圆 3"/>
          <p:cNvSpPr/>
          <p:nvPr/>
        </p:nvSpPr>
        <p:spPr>
          <a:xfrm>
            <a:off x="11441430" y="5794375"/>
            <a:ext cx="184688" cy="184688"/>
          </a:xfrm>
          <a:prstGeom prst="ellipse">
            <a:avLst/>
          </a:prstGeom>
          <a:solidFill>
            <a:srgbClr val="3F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燕尾形 9"/>
          <p:cNvSpPr/>
          <p:nvPr/>
        </p:nvSpPr>
        <p:spPr>
          <a:xfrm>
            <a:off x="777240" y="4626610"/>
            <a:ext cx="465455" cy="26352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燕尾形 12"/>
          <p:cNvSpPr/>
          <p:nvPr/>
        </p:nvSpPr>
        <p:spPr>
          <a:xfrm>
            <a:off x="1201420" y="4626610"/>
            <a:ext cx="465455" cy="26352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燕尾形 14"/>
          <p:cNvSpPr/>
          <p:nvPr/>
        </p:nvSpPr>
        <p:spPr>
          <a:xfrm>
            <a:off x="1616075" y="4626610"/>
            <a:ext cx="465455" cy="26352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燕尾形 23"/>
          <p:cNvSpPr/>
          <p:nvPr/>
        </p:nvSpPr>
        <p:spPr>
          <a:xfrm>
            <a:off x="2040255" y="4626610"/>
            <a:ext cx="465455" cy="263525"/>
          </a:xfrm>
          <a:prstGeom prst="chevron">
            <a:avLst/>
          </a:prstGeom>
          <a:solidFill>
            <a:srgbClr val="B07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custDataLst>
              <p:tags r:id="rId3"/>
            </p:custDataLst>
          </p:nvPr>
        </p:nvSpPr>
        <p:spPr>
          <a:xfrm>
            <a:off x="1727518" y="5702935"/>
            <a:ext cx="8736965" cy="365760"/>
          </a:xfrm>
          <a:prstGeom prst="rect">
            <a:avLst/>
          </a:prstGeom>
          <a:noFill/>
        </p:spPr>
        <p:txBody>
          <a:bodyPr wrap="square" rtlCol="0">
            <a:spAutoFit/>
          </a:bodyPr>
          <a:p>
            <a:pPr marL="0" marR="0" lvl="0" indent="0" algn="dist" defTabSz="914400" rtl="0" eaLnBrk="1" fontAlgn="auto" latinLnBrk="0" hangingPunct="1">
              <a:lnSpc>
                <a:spcPct val="100000"/>
              </a:lnSpc>
              <a:spcBef>
                <a:spcPts val="0"/>
              </a:spcBef>
              <a:spcAft>
                <a:spcPts val="0"/>
              </a:spcAft>
              <a:buClrTx/>
              <a:buSzTx/>
              <a:buFontTx/>
              <a:buNone/>
              <a:defRPr/>
            </a:pPr>
            <a:r>
              <a:rPr lang="en-US" altLang="zh-CN" b="1" dirty="0">
                <a:solidFill>
                  <a:srgbClr val="E8E2D6"/>
                </a:solidFill>
                <a:latin typeface="汉仪粗简黑简" charset="-122"/>
                <a:ea typeface="汉仪粗简黑简" charset="-122"/>
                <a:cs typeface="汉仪粗简黑简" charset="-122"/>
              </a:rPr>
              <a:t>Presented by: Amily </a:t>
            </a:r>
            <a:r>
              <a:rPr lang="zh-CN" altLang="en-US" b="1" dirty="0">
                <a:solidFill>
                  <a:srgbClr val="E8E2D6"/>
                </a:solidFill>
                <a:latin typeface="汉仪粗简黑简" charset="-122"/>
                <a:ea typeface="汉仪粗简黑简" charset="-122"/>
                <a:cs typeface="汉仪粗简黑简" charset="-122"/>
              </a:rPr>
              <a:t>｜</a:t>
            </a:r>
            <a:r>
              <a:rPr lang="en-US" altLang="zh-CN" b="1" dirty="0">
                <a:solidFill>
                  <a:srgbClr val="E8E2D6"/>
                </a:solidFill>
                <a:latin typeface="汉仪粗简黑简" charset="-122"/>
                <a:ea typeface="汉仪粗简黑简" charset="-122"/>
                <a:cs typeface="汉仪粗简黑简" charset="-122"/>
              </a:rPr>
              <a:t> Class: 912</a:t>
            </a:r>
            <a:r>
              <a:rPr lang="en-US" altLang="zh-CN" b="1" dirty="0">
                <a:solidFill>
                  <a:srgbClr val="E8E2D6"/>
                </a:solidFill>
                <a:latin typeface="汉仪粗简黑简" charset="-122"/>
                <a:ea typeface="汉仪粗简黑简" charset="-122"/>
                <a:cs typeface="汉仪粗简黑简" charset="-122"/>
              </a:rPr>
              <a:t>  </a:t>
            </a:r>
            <a:r>
              <a:rPr lang="zh-CN" altLang="en-US" b="1" dirty="0">
                <a:solidFill>
                  <a:srgbClr val="E8E2D6"/>
                </a:solidFill>
                <a:latin typeface="汉仪粗简黑简" charset="-122"/>
                <a:ea typeface="汉仪粗简黑简" charset="-122"/>
                <a:cs typeface="汉仪粗简黑简" charset="-122"/>
              </a:rPr>
              <a:t>｜</a:t>
            </a:r>
            <a:r>
              <a:rPr lang="en-US" altLang="zh-CN" b="1" dirty="0">
                <a:solidFill>
                  <a:srgbClr val="E8E2D6"/>
                </a:solidFill>
                <a:latin typeface="汉仪粗简黑简" charset="-122"/>
                <a:ea typeface="汉仪粗简黑简" charset="-122"/>
                <a:cs typeface="汉仪粗简黑简" charset="-122"/>
              </a:rPr>
              <a:t> Date: 2024/01/17</a:t>
            </a:r>
            <a:r>
              <a:rPr lang="en-US" altLang="zh-CN" b="1" dirty="0">
                <a:solidFill>
                  <a:srgbClr val="E8E2D6"/>
                </a:solidFill>
                <a:latin typeface="汉仪粗简黑简" charset="-122"/>
                <a:ea typeface="汉仪粗简黑简" charset="-122"/>
                <a:cs typeface="汉仪粗简黑简" charset="-122"/>
              </a:rPr>
              <a:t> </a:t>
            </a:r>
            <a:r>
              <a:rPr lang="zh-CN" b="1" dirty="0">
                <a:solidFill>
                  <a:srgbClr val="E8E2D6"/>
                </a:solidFill>
                <a:latin typeface="汉仪粗简黑简" charset="-122"/>
                <a:ea typeface="汉仪粗简黑简" charset="-122"/>
                <a:cs typeface="汉仪粗简黑简" charset="-122"/>
              </a:rPr>
              <a:t> </a:t>
            </a:r>
            <a:endParaRPr lang="zh-CN" b="1" dirty="0">
              <a:solidFill>
                <a:srgbClr val="E8E2D6"/>
              </a:solidFill>
              <a:latin typeface="汉仪粗简黑简" charset="-122"/>
              <a:ea typeface="汉仪粗简黑简" charset="-122"/>
              <a:cs typeface="汉仪粗简黑简" charset="-122"/>
            </a:endParaRPr>
          </a:p>
        </p:txBody>
      </p:sp>
    </p:spTree>
  </p:cSld>
  <p:clrMapOvr>
    <a:masterClrMapping/>
  </p:clrMapOvr>
</p:sld>
</file>

<file path=ppt/tags/tag1.xml><?xml version="1.0" encoding="utf-8"?>
<p:tagLst xmlns:p="http://schemas.openxmlformats.org/presentationml/2006/main">
  <p:tag name="KSO_WM_FULL_TEXT_BEAUTIFY_COPY_ID" val="7"/>
</p:tagLst>
</file>

<file path=ppt/tags/tag2.xml><?xml version="1.0" encoding="utf-8"?>
<p:tagLst xmlns:p="http://schemas.openxmlformats.org/presentationml/2006/main">
  <p:tag name="KSO_WM_FULL_TEXT_BEAUTIFY_COPY_ID" val="9"/>
</p:tagLst>
</file>

<file path=ppt/tags/tag3.xml><?xml version="1.0" encoding="utf-8"?>
<p:tagLst xmlns:p="http://schemas.openxmlformats.org/presentationml/2006/main">
  <p:tag name="KSO_WM_FULL_TEXT_BEAUTIFY_COPY_ID" val="3"/>
</p:tagLst>
</file>

<file path=ppt/tags/tag4.xml><?xml version="1.0" encoding="utf-8"?>
<p:tagLst xmlns:p="http://schemas.openxmlformats.org/presentationml/2006/main">
  <p:tag name="KSO_WM_FULL_TEXT_BEAUTIFY_COPY_ID" val="9"/>
</p:tagLst>
</file>

<file path=ppt/tags/tag5.xml><?xml version="1.0" encoding="utf-8"?>
<p:tagLst xmlns:p="http://schemas.openxmlformats.org/presentationml/2006/main">
  <p:tag name="KSO_WM_FULL_TEXT_BEAUTIFY_COPY_ID" val="9"/>
</p:tagLst>
</file>

<file path=ppt/tags/tag6.xml><?xml version="1.0" encoding="utf-8"?>
<p:tagLst xmlns:p="http://schemas.openxmlformats.org/presentationml/2006/main">
  <p:tag name="KSO_WM_UNIT_CREATIVECROP_PICSHAPE_ID" val="5"/>
</p:tagLst>
</file>

<file path=ppt/tags/tag7.xml><?xml version="1.0" encoding="utf-8"?>
<p:tagLst xmlns:p="http://schemas.openxmlformats.org/presentationml/2006/main">
  <p:tag name="KSO_WM_FULL_TEXT_BEAUTIFY_COPY_ID" val="9"/>
</p:tagLst>
</file>

<file path=ppt/tags/tag8.xml><?xml version="1.0" encoding="utf-8"?>
<p:tagLst xmlns:p="http://schemas.openxmlformats.org/presentationml/2006/main">
  <p:tag name="KSO_WM_FULL_TEXT_BEAUTIFY_COPY_ID" val="9"/>
</p:tagLst>
</file>

<file path=ppt/tags/tag9.xml><?xml version="1.0" encoding="utf-8"?>
<p:tagLst xmlns:p="http://schemas.openxmlformats.org/presentationml/2006/main">
  <p:tag name="KSO_WM_FULL_TEXT_BEAUTIFY_COPY_ID" val="9"/>
</p:tagLst>
</file>

<file path=ppt/tags/tag10.xml><?xml version="1.0" encoding="utf-8"?>
<p:tagLst xmlns:p="http://schemas.openxmlformats.org/presentationml/2006/main">
  <p:tag name="KSO_WM_TEMPLATE_CATEGORY" val="preset"/>
  <p:tag name="KSO_WM_TEMPLATE_INDEX" val="11"/>
  <p:tag name="KSO_WM_UNIT_TYPE" val="a"/>
  <p:tag name="KSO_WM_UNIT_INDEX" val="1"/>
  <p:tag name="KSO_WM_UNIT_ID" val="256*a*1"/>
  <p:tag name="KSO_WM_UNIT_CLEAR" val="1"/>
  <p:tag name="KSO_WM_UNIT_LAYERLEVEL" val="1"/>
  <p:tag name="KSO_WM_UNIT_VALUE" val="26"/>
  <p:tag name="KSO_WM_UNIT_ISCONTENTSTITLE" val="0"/>
  <p:tag name="KSO_WM_UNIT_HIGHLIGHT" val="0"/>
  <p:tag name="KSO_WM_UNIT_COMPATIBLE" val="0"/>
  <p:tag name="KSO_WM_UNIT_PRESET_TEXT" val="请在此处添加标题"/>
  <p:tag name="KSO_WM_BEAUTIFY_FLAG" val="#wm#"/>
  <p:tag name="KSO_WM_TAG_VERSION" val="1.0"/>
</p:tagLst>
</file>

<file path=ppt/tags/tag11.xml><?xml version="1.0" encoding="utf-8"?>
<p:tagLst xmlns:p="http://schemas.openxmlformats.org/presentationml/2006/main">
  <p:tag name="KSO_WM_TEMPLATE_CATEGORY" val="preset"/>
  <p:tag name="KSO_WM_TEMPLATE_INDEX" val="11"/>
  <p:tag name="KSO_WM_TAG_VERSION" val="1.0"/>
  <p:tag name="KSO_WM_SLIDE_ID" val="preset11_1"/>
  <p:tag name="KSO_WM_SLIDE_INDEX" val="1"/>
  <p:tag name="KSO_WM_SLIDE_ITEM_CNT" val="2"/>
  <p:tag name="KSO_WM_SLIDE_LAYOUT" val="a_b"/>
  <p:tag name="KSO_WM_SLIDE_LAYOUT_CNT" val="1_1"/>
  <p:tag name="KSO_WM_SLIDE_TYPE" val="title"/>
  <p:tag name="KSO_WM_BEAUTIFY_FLAG" val="#wm#"/>
</p:tagLst>
</file>

<file path=ppt/tags/tag12.xml><?xml version="1.0" encoding="utf-8"?>
<p:tagLst xmlns:p="http://schemas.openxmlformats.org/presentationml/2006/main">
  <p:tag name="KSO_WM_FULL_TEXT_BEAUTIFY_COPY_ID" val="9"/>
</p:tagLst>
</file>

<file path=ppt/tags/tag13.xml><?xml version="1.0" encoding="utf-8"?>
<p:tagLst xmlns:p="http://schemas.openxmlformats.org/presentationml/2006/main">
  <p:tag name="KSO_WM_FULL_TEXT_BEAUTIFY_COPY_ID" val="7"/>
</p:tagLst>
</file>

<file path=ppt/tags/tag14.xml><?xml version="1.0" encoding="utf-8"?>
<p:tagLst xmlns:p="http://schemas.openxmlformats.org/presentationml/2006/main">
  <p:tag name="KSO_WM_FULL_TEXT_BEAUTIFY_COPY_ID" val="3"/>
</p:tagLst>
</file>

<file path=ppt/tags/tag15.xml><?xml version="1.0" encoding="utf-8"?>
<p:tagLst xmlns:p="http://schemas.openxmlformats.org/presentationml/2006/main">
  <p:tag name="KSO_WM_FULL_TEXT_BEAUTIFY_COPY_ID" val="9"/>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
  <PresentationFormat>宽屏</PresentationFormat>
  <Paragraphs>259</Paragraphs>
  <Slides>0</Slides>
  <Notes>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14</vt:i4>
      </vt:variant>
    </vt:vector>
  </HeadingPairs>
  <TitlesOfParts>
    <vt:vector size="25" baseType="lpstr">
      <vt:lpstr>Arial</vt:lpstr>
      <vt:lpstr>宋体</vt:lpstr>
      <vt:lpstr>Wingdings</vt:lpstr>
      <vt:lpstr>汉仪粗简黑简</vt:lpstr>
      <vt:lpstr>汉仪超级战甲简</vt:lpstr>
      <vt:lpstr>等线</vt:lpstr>
      <vt:lpstr>Calibri</vt:lpstr>
      <vt:lpstr>微软雅黑</vt:lpstr>
      <vt:lpstr>汉仪超级战甲W</vt:lpstr>
      <vt:lpstr>等线 Light</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请在此处添加标题</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c:creator>
  <cp:lastModifiedBy>iPad</cp:lastModifiedBy>
  <cp:revision>38</cp:revision>
  <dcterms:created xsi:type="dcterms:W3CDTF">1900-01-01T00:00:00Z</dcterms:created>
  <dcterms:modified xsi:type="dcterms:W3CDTF">1900-01-01T00:00:00Z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2052-12.8.1</vt:lpwstr>
  </property>
  <property fmtid="{D5CDD505-2E9C-101B-9397-08002B2CF9AE}" pid="3" name="ICV">
    <vt:lpwstr>006F07754083B0C9C1F3A5651D8AA0CD_31</vt:lpwstr>
  </property>
  <property fmtid="{D5CDD505-2E9C-101B-9397-08002B2CF9AE}" pid="4" name="KSOTemplateUUID">
    <vt:lpwstr>v1.0_mb_rxfvMYbCpUk4ET9bg4IS7g==</vt:lpwstr>
  </property>
</Properties>
</file>